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317" r:id="rId3"/>
    <p:sldId id="316" r:id="rId4"/>
    <p:sldId id="318" r:id="rId5"/>
    <p:sldId id="320" r:id="rId6"/>
    <p:sldId id="321" r:id="rId7"/>
    <p:sldId id="322" r:id="rId8"/>
    <p:sldId id="323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C35EA4"/>
          </p15:clr>
        </p15:guide>
        <p15:guide id="4" pos="7440" userDrawn="1">
          <p15:clr>
            <a:srgbClr val="C35EA4"/>
          </p15:clr>
        </p15:guide>
        <p15:guide id="5" orient="horz" pos="4032" userDrawn="1">
          <p15:clr>
            <a:srgbClr val="5ACBF0"/>
          </p15:clr>
        </p15:guide>
        <p15:guide id="6" orient="horz" pos="432" userDrawn="1">
          <p15:clr>
            <a:srgbClr val="5ACBF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708"/>
    <a:srgbClr val="A31217"/>
    <a:srgbClr val="F0E8DC"/>
    <a:srgbClr val="DCC9AC"/>
    <a:srgbClr val="C3A373"/>
    <a:srgbClr val="7D0A0A"/>
    <a:srgbClr val="ABB261"/>
    <a:srgbClr val="F8EDF3"/>
    <a:srgbClr val="F7F6FB"/>
    <a:srgbClr val="8DD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7" autoAdjust="0"/>
  </p:normalViewPr>
  <p:slideViewPr>
    <p:cSldViewPr snapToGrid="0" showGuides="1">
      <p:cViewPr>
        <p:scale>
          <a:sx n="100" d="100"/>
          <a:sy n="100" d="100"/>
        </p:scale>
        <p:origin x="156" y="198"/>
      </p:cViewPr>
      <p:guideLst>
        <p:guide orient="horz" pos="2160"/>
        <p:guide pos="3840"/>
        <p:guide pos="240"/>
        <p:guide pos="7440"/>
        <p:guide orient="horz" pos="4032"/>
        <p:guide orient="horz"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F5E4-A800-4496-8465-F992D08234C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3148-CC37-46D3-AE3D-FA237080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61EF794-24EF-29FA-7816-4BACA3151406}"/>
              </a:ext>
            </a:extLst>
          </p:cNvPr>
          <p:cNvSpPr/>
          <p:nvPr userDrawn="1"/>
        </p:nvSpPr>
        <p:spPr>
          <a:xfrm rot="5400000">
            <a:off x="-1" y="0"/>
            <a:ext cx="4591665" cy="459166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EE3A34-749D-6C42-75B3-45EDD3D634F2}"/>
              </a:ext>
            </a:extLst>
          </p:cNvPr>
          <p:cNvGrpSpPr/>
          <p:nvPr userDrawn="1"/>
        </p:nvGrpSpPr>
        <p:grpSpPr>
          <a:xfrm>
            <a:off x="5905682" y="804195"/>
            <a:ext cx="380635" cy="842854"/>
            <a:chOff x="6181312" y="2880645"/>
            <a:chExt cx="380635" cy="842854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CD097E-531A-F383-4E6F-CB3CEE654815}"/>
                </a:ext>
              </a:extLst>
            </p:cNvPr>
            <p:cNvSpPr/>
            <p:nvPr/>
          </p:nvSpPr>
          <p:spPr>
            <a:xfrm>
              <a:off x="6528044" y="299621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4BC28F-631B-48A5-C3DA-42C157A7C70E}"/>
                </a:ext>
              </a:extLst>
            </p:cNvPr>
            <p:cNvSpPr/>
            <p:nvPr/>
          </p:nvSpPr>
          <p:spPr>
            <a:xfrm>
              <a:off x="6528044" y="311178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F4B1D14-23A0-8C02-F725-ECBCBB137847}"/>
                </a:ext>
              </a:extLst>
            </p:cNvPr>
            <p:cNvSpPr/>
            <p:nvPr/>
          </p:nvSpPr>
          <p:spPr>
            <a:xfrm>
              <a:off x="6412483" y="299621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215191-AE8F-057D-62EC-5F7EF16CDD3B}"/>
                </a:ext>
              </a:extLst>
            </p:cNvPr>
            <p:cNvSpPr/>
            <p:nvPr/>
          </p:nvSpPr>
          <p:spPr>
            <a:xfrm>
              <a:off x="6412483" y="311178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857E1F-65A7-6338-D217-CBE7AAEE0D89}"/>
                </a:ext>
              </a:extLst>
            </p:cNvPr>
            <p:cNvSpPr/>
            <p:nvPr/>
          </p:nvSpPr>
          <p:spPr>
            <a:xfrm>
              <a:off x="6412483" y="322734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D1C39C-58F9-3E5D-72B8-E327F91BA22C}"/>
                </a:ext>
              </a:extLst>
            </p:cNvPr>
            <p:cNvSpPr/>
            <p:nvPr/>
          </p:nvSpPr>
          <p:spPr>
            <a:xfrm>
              <a:off x="6412483" y="3342914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D793A4-E76C-3539-7FEC-C284861E86D5}"/>
                </a:ext>
              </a:extLst>
            </p:cNvPr>
            <p:cNvSpPr/>
            <p:nvPr/>
          </p:nvSpPr>
          <p:spPr>
            <a:xfrm>
              <a:off x="6296916" y="2880647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2865AA-797B-5499-E38B-818B5F56385C}"/>
                </a:ext>
              </a:extLst>
            </p:cNvPr>
            <p:cNvSpPr/>
            <p:nvPr/>
          </p:nvSpPr>
          <p:spPr>
            <a:xfrm>
              <a:off x="6296916" y="2996214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9F8894-9428-07EA-9037-8D5CAF7C17AC}"/>
                </a:ext>
              </a:extLst>
            </p:cNvPr>
            <p:cNvSpPr/>
            <p:nvPr/>
          </p:nvSpPr>
          <p:spPr>
            <a:xfrm>
              <a:off x="6296916" y="3111780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C2F25A-C02A-33B5-54CB-46FD1BC90E5D}"/>
                </a:ext>
              </a:extLst>
            </p:cNvPr>
            <p:cNvSpPr/>
            <p:nvPr/>
          </p:nvSpPr>
          <p:spPr>
            <a:xfrm>
              <a:off x="6296916" y="3227347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750ADC-41D5-B30A-08B0-4A7B265C650F}"/>
                </a:ext>
              </a:extLst>
            </p:cNvPr>
            <p:cNvSpPr/>
            <p:nvPr/>
          </p:nvSpPr>
          <p:spPr>
            <a:xfrm>
              <a:off x="6296916" y="3342913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45D98D-45FA-1EF8-363D-1AC6DBBE2D04}"/>
                </a:ext>
              </a:extLst>
            </p:cNvPr>
            <p:cNvSpPr/>
            <p:nvPr/>
          </p:nvSpPr>
          <p:spPr>
            <a:xfrm>
              <a:off x="6181371" y="288064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CC635-01D0-70A7-DB8C-ADBB4B2FC735}"/>
                </a:ext>
              </a:extLst>
            </p:cNvPr>
            <p:cNvSpPr/>
            <p:nvPr/>
          </p:nvSpPr>
          <p:spPr>
            <a:xfrm>
              <a:off x="6181371" y="299621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2A778-FF42-305D-C223-2E5DC9F545B1}"/>
                </a:ext>
              </a:extLst>
            </p:cNvPr>
            <p:cNvSpPr/>
            <p:nvPr/>
          </p:nvSpPr>
          <p:spPr>
            <a:xfrm>
              <a:off x="6181371" y="311177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A86EDC5-8A62-03A2-4B7C-4531A0AFF568}"/>
                </a:ext>
              </a:extLst>
            </p:cNvPr>
            <p:cNvSpPr/>
            <p:nvPr/>
          </p:nvSpPr>
          <p:spPr>
            <a:xfrm>
              <a:off x="6181371" y="322734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D54DFB-6D7B-C935-4F5B-39D428F79C2E}"/>
                </a:ext>
              </a:extLst>
            </p:cNvPr>
            <p:cNvSpPr/>
            <p:nvPr/>
          </p:nvSpPr>
          <p:spPr>
            <a:xfrm>
              <a:off x="6181371" y="3342913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98228DF-739D-6DBB-FA74-9006C7352C7B}"/>
                </a:ext>
              </a:extLst>
            </p:cNvPr>
            <p:cNvSpPr/>
            <p:nvPr/>
          </p:nvSpPr>
          <p:spPr>
            <a:xfrm>
              <a:off x="6181312" y="3458480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054502-8588-5E25-F18A-4A9098C42D9E}"/>
                </a:ext>
              </a:extLst>
            </p:cNvPr>
            <p:cNvSpPr/>
            <p:nvPr/>
          </p:nvSpPr>
          <p:spPr>
            <a:xfrm>
              <a:off x="6181375" y="3574050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0A7D7D6-3233-EB47-5A7E-C2C65C50387F}"/>
                </a:ext>
              </a:extLst>
            </p:cNvPr>
            <p:cNvSpPr/>
            <p:nvPr/>
          </p:nvSpPr>
          <p:spPr>
            <a:xfrm>
              <a:off x="6181325" y="3689597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94207C-9CA5-33A1-C52D-F3108F1E4B72}"/>
              </a:ext>
            </a:extLst>
          </p:cNvPr>
          <p:cNvGrpSpPr/>
          <p:nvPr userDrawn="1"/>
        </p:nvGrpSpPr>
        <p:grpSpPr>
          <a:xfrm flipH="1">
            <a:off x="3428998" y="6162675"/>
            <a:ext cx="2254250" cy="0"/>
            <a:chOff x="676275" y="6172200"/>
            <a:chExt cx="2254250" cy="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4D3512-7857-3C5C-EBFD-4780D7C2E608}"/>
                </a:ext>
              </a:extLst>
            </p:cNvPr>
            <p:cNvCxnSpPr>
              <a:cxnSpLocks/>
            </p:cNvCxnSpPr>
            <p:nvPr/>
          </p:nvCxnSpPr>
          <p:spPr>
            <a:xfrm>
              <a:off x="676275" y="6172200"/>
              <a:ext cx="161925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1EE7C7-E84C-FC67-DF57-997A1BAE495D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6172200"/>
              <a:ext cx="24765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24F3F43-DE1F-AAB3-4F76-3A1BECDD3AE5}"/>
                </a:ext>
              </a:extLst>
            </p:cNvPr>
            <p:cNvCxnSpPr>
              <a:cxnSpLocks/>
            </p:cNvCxnSpPr>
            <p:nvPr/>
          </p:nvCxnSpPr>
          <p:spPr>
            <a:xfrm>
              <a:off x="2682875" y="6172200"/>
              <a:ext cx="24765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1F5935-56E9-2213-21B5-E00DDA18AAC4}"/>
              </a:ext>
            </a:extLst>
          </p:cNvPr>
          <p:cNvGrpSpPr/>
          <p:nvPr userDrawn="1"/>
        </p:nvGrpSpPr>
        <p:grpSpPr>
          <a:xfrm>
            <a:off x="676275" y="6087143"/>
            <a:ext cx="1397182" cy="205982"/>
            <a:chOff x="676275" y="6175799"/>
            <a:chExt cx="1397182" cy="205982"/>
          </a:xfrm>
        </p:grpSpPr>
        <p:sp>
          <p:nvSpPr>
            <p:cNvPr id="35" name="Oval 5345">
              <a:extLst>
                <a:ext uri="{FF2B5EF4-FFF2-40B4-BE49-F238E27FC236}">
                  <a16:creationId xmlns:a16="http://schemas.microsoft.com/office/drawing/2014/main" id="{57E209C0-D39D-3CDF-43E4-26522ACE5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047" y="6327371"/>
              <a:ext cx="54410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5346">
              <a:extLst>
                <a:ext uri="{FF2B5EF4-FFF2-40B4-BE49-F238E27FC236}">
                  <a16:creationId xmlns:a16="http://schemas.microsoft.com/office/drawing/2014/main" id="{1C09A889-F3F1-5015-7941-FAC2D411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417" y="6327371"/>
              <a:ext cx="56353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5347">
              <a:extLst>
                <a:ext uri="{FF2B5EF4-FFF2-40B4-BE49-F238E27FC236}">
                  <a16:creationId xmlns:a16="http://schemas.microsoft.com/office/drawing/2014/main" id="{5AAEB663-87F2-2251-5D9C-E016CA4A3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789" y="6327371"/>
              <a:ext cx="58297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5348">
              <a:extLst>
                <a:ext uri="{FF2B5EF4-FFF2-40B4-BE49-F238E27FC236}">
                  <a16:creationId xmlns:a16="http://schemas.microsoft.com/office/drawing/2014/main" id="{B7886FE3-E959-AC99-401C-2FD249912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104" y="6327371"/>
              <a:ext cx="54410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5349">
              <a:extLst>
                <a:ext uri="{FF2B5EF4-FFF2-40B4-BE49-F238E27FC236}">
                  <a16:creationId xmlns:a16="http://schemas.microsoft.com/office/drawing/2014/main" id="{41ACC783-016A-FA94-1950-564ED0F8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75" y="6327371"/>
              <a:ext cx="56353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5350">
              <a:extLst>
                <a:ext uri="{FF2B5EF4-FFF2-40B4-BE49-F238E27FC236}">
                  <a16:creationId xmlns:a16="http://schemas.microsoft.com/office/drawing/2014/main" id="{9F0100C2-F45E-58DA-AC1A-DC96CFC6F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847" y="6327371"/>
              <a:ext cx="58297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5351">
              <a:extLst>
                <a:ext uri="{FF2B5EF4-FFF2-40B4-BE49-F238E27FC236}">
                  <a16:creationId xmlns:a16="http://schemas.microsoft.com/office/drawing/2014/main" id="{6A0DCEE6-3195-B2BD-3626-1A0AAD823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218" y="6327371"/>
              <a:ext cx="56353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5352">
              <a:extLst>
                <a:ext uri="{FF2B5EF4-FFF2-40B4-BE49-F238E27FC236}">
                  <a16:creationId xmlns:a16="http://schemas.microsoft.com/office/drawing/2014/main" id="{7EF4BEB8-75A7-C473-50CA-ED17C5DEE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32" y="6327371"/>
              <a:ext cx="56353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5353">
              <a:extLst>
                <a:ext uri="{FF2B5EF4-FFF2-40B4-BE49-F238E27FC236}">
                  <a16:creationId xmlns:a16="http://schemas.microsoft.com/office/drawing/2014/main" id="{8B8ED98A-D298-15C8-C75E-9301D412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904" y="6327371"/>
              <a:ext cx="54410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5354">
              <a:extLst>
                <a:ext uri="{FF2B5EF4-FFF2-40B4-BE49-F238E27FC236}">
                  <a16:creationId xmlns:a16="http://schemas.microsoft.com/office/drawing/2014/main" id="{3AD55983-8469-82BB-0FCC-BD3132A6F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6327371"/>
              <a:ext cx="56353" cy="54410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5355">
              <a:extLst>
                <a:ext uri="{FF2B5EF4-FFF2-40B4-BE49-F238E27FC236}">
                  <a16:creationId xmlns:a16="http://schemas.microsoft.com/office/drawing/2014/main" id="{98753545-86AE-7845-E2C1-F29BB3B99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047" y="6175799"/>
              <a:ext cx="54410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5356">
              <a:extLst>
                <a:ext uri="{FF2B5EF4-FFF2-40B4-BE49-F238E27FC236}">
                  <a16:creationId xmlns:a16="http://schemas.microsoft.com/office/drawing/2014/main" id="{C3B2B41D-D967-3FDC-96D7-FA7D3FE8A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417" y="6175799"/>
              <a:ext cx="56353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5357">
              <a:extLst>
                <a:ext uri="{FF2B5EF4-FFF2-40B4-BE49-F238E27FC236}">
                  <a16:creationId xmlns:a16="http://schemas.microsoft.com/office/drawing/2014/main" id="{FEF7B55C-0BA6-963F-D6BF-3187F86C2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789" y="6175799"/>
              <a:ext cx="58297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5358">
              <a:extLst>
                <a:ext uri="{FF2B5EF4-FFF2-40B4-BE49-F238E27FC236}">
                  <a16:creationId xmlns:a16="http://schemas.microsoft.com/office/drawing/2014/main" id="{7F15E5CE-9DA4-3A5B-C7CC-D6AF77F4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104" y="6175799"/>
              <a:ext cx="54410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5359">
              <a:extLst>
                <a:ext uri="{FF2B5EF4-FFF2-40B4-BE49-F238E27FC236}">
                  <a16:creationId xmlns:a16="http://schemas.microsoft.com/office/drawing/2014/main" id="{FF0D831C-8EE2-79F4-A1B4-8E7FCD8AE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475" y="6175799"/>
              <a:ext cx="56353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360">
              <a:extLst>
                <a:ext uri="{FF2B5EF4-FFF2-40B4-BE49-F238E27FC236}">
                  <a16:creationId xmlns:a16="http://schemas.microsoft.com/office/drawing/2014/main" id="{52A2BF2C-EBE7-02C9-B70B-45F69E00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847" y="6175799"/>
              <a:ext cx="58297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361">
              <a:extLst>
                <a:ext uri="{FF2B5EF4-FFF2-40B4-BE49-F238E27FC236}">
                  <a16:creationId xmlns:a16="http://schemas.microsoft.com/office/drawing/2014/main" id="{4F680718-632A-61F7-7BF2-BB60B038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218" y="6175799"/>
              <a:ext cx="56353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362">
              <a:extLst>
                <a:ext uri="{FF2B5EF4-FFF2-40B4-BE49-F238E27FC236}">
                  <a16:creationId xmlns:a16="http://schemas.microsoft.com/office/drawing/2014/main" id="{1EE7678D-8F8A-0D18-EECF-CDD5E9D5A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32" y="6175799"/>
              <a:ext cx="56353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63">
              <a:extLst>
                <a:ext uri="{FF2B5EF4-FFF2-40B4-BE49-F238E27FC236}">
                  <a16:creationId xmlns:a16="http://schemas.microsoft.com/office/drawing/2014/main" id="{339A37DF-0337-1D58-AEED-EC61B6F6D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904" y="6175799"/>
              <a:ext cx="54410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64">
              <a:extLst>
                <a:ext uri="{FF2B5EF4-FFF2-40B4-BE49-F238E27FC236}">
                  <a16:creationId xmlns:a16="http://schemas.microsoft.com/office/drawing/2014/main" id="{DEC06EF5-BD97-49DE-A5A5-E4BFF86CE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6175799"/>
              <a:ext cx="56353" cy="58297"/>
            </a:xfrm>
            <a:prstGeom prst="ellipse">
              <a:avLst/>
            </a:prstGeom>
            <a:noFill/>
            <a:ln w="79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890F1F-C29D-C992-142A-98D65CD68BBB}"/>
              </a:ext>
            </a:extLst>
          </p:cNvPr>
          <p:cNvGrpSpPr/>
          <p:nvPr userDrawn="1"/>
        </p:nvGrpSpPr>
        <p:grpSpPr>
          <a:xfrm>
            <a:off x="11515725" y="5929473"/>
            <a:ext cx="496171" cy="727304"/>
            <a:chOff x="10594930" y="5205462"/>
            <a:chExt cx="496171" cy="727304"/>
          </a:xfrm>
          <a:solidFill>
            <a:schemeClr val="accent1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46DD463-7D16-D804-7D70-E6FA1CDDBEE7}"/>
                </a:ext>
              </a:extLst>
            </p:cNvPr>
            <p:cNvSpPr/>
            <p:nvPr/>
          </p:nvSpPr>
          <p:spPr>
            <a:xfrm>
              <a:off x="11057197" y="5205462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E81A268-AB05-9E8C-8C64-5A5A53A1FCCF}"/>
                </a:ext>
              </a:extLst>
            </p:cNvPr>
            <p:cNvSpPr/>
            <p:nvPr/>
          </p:nvSpPr>
          <p:spPr>
            <a:xfrm>
              <a:off x="11057197" y="532102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1BF595B-FF6C-DDC4-EE3A-7F1376FF0DC1}"/>
                </a:ext>
              </a:extLst>
            </p:cNvPr>
            <p:cNvSpPr/>
            <p:nvPr/>
          </p:nvSpPr>
          <p:spPr>
            <a:xfrm>
              <a:off x="11057197" y="543659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270E69-A51E-EB6D-B4B7-B2182DFEC339}"/>
                </a:ext>
              </a:extLst>
            </p:cNvPr>
            <p:cNvSpPr/>
            <p:nvPr/>
          </p:nvSpPr>
          <p:spPr>
            <a:xfrm>
              <a:off x="11057197" y="555216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279930E-5B37-1F1A-2196-C0EF96B53612}"/>
                </a:ext>
              </a:extLst>
            </p:cNvPr>
            <p:cNvSpPr/>
            <p:nvPr/>
          </p:nvSpPr>
          <p:spPr>
            <a:xfrm>
              <a:off x="11057197" y="566772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E2CE101-7C09-CD80-A0FB-CF310C10432D}"/>
                </a:ext>
              </a:extLst>
            </p:cNvPr>
            <p:cNvSpPr/>
            <p:nvPr/>
          </p:nvSpPr>
          <p:spPr>
            <a:xfrm>
              <a:off x="11057198" y="578329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1C087DD-13AD-8457-BF11-1EE715696BE5}"/>
                </a:ext>
              </a:extLst>
            </p:cNvPr>
            <p:cNvSpPr/>
            <p:nvPr/>
          </p:nvSpPr>
          <p:spPr>
            <a:xfrm>
              <a:off x="11057196" y="5898864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19B4887-E998-2C39-DEB6-6CC252DAAE17}"/>
                </a:ext>
              </a:extLst>
            </p:cNvPr>
            <p:cNvSpPr/>
            <p:nvPr/>
          </p:nvSpPr>
          <p:spPr>
            <a:xfrm>
              <a:off x="10941629" y="5205462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25F23F4-4177-6C6C-600B-654196F71562}"/>
                </a:ext>
              </a:extLst>
            </p:cNvPr>
            <p:cNvSpPr/>
            <p:nvPr/>
          </p:nvSpPr>
          <p:spPr>
            <a:xfrm>
              <a:off x="10941629" y="532102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00E2892-6426-5DBA-295F-A03B3FD7662E}"/>
                </a:ext>
              </a:extLst>
            </p:cNvPr>
            <p:cNvSpPr/>
            <p:nvPr/>
          </p:nvSpPr>
          <p:spPr>
            <a:xfrm>
              <a:off x="10941629" y="543659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6ED24AB-FA35-C4E9-7C16-28EFE727D1AB}"/>
                </a:ext>
              </a:extLst>
            </p:cNvPr>
            <p:cNvSpPr/>
            <p:nvPr/>
          </p:nvSpPr>
          <p:spPr>
            <a:xfrm>
              <a:off x="10941629" y="555216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446F89E-5CDB-CBC5-C1A6-CBB5EA312AAA}"/>
                </a:ext>
              </a:extLst>
            </p:cNvPr>
            <p:cNvSpPr/>
            <p:nvPr/>
          </p:nvSpPr>
          <p:spPr>
            <a:xfrm>
              <a:off x="10941629" y="566772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DF78756-D63B-1EA0-6BF6-F2D68D3CDDF3}"/>
                </a:ext>
              </a:extLst>
            </p:cNvPr>
            <p:cNvSpPr/>
            <p:nvPr/>
          </p:nvSpPr>
          <p:spPr>
            <a:xfrm>
              <a:off x="10941629" y="578329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3C73B39-A00A-5918-C630-D58C0FDB6CA1}"/>
                </a:ext>
              </a:extLst>
            </p:cNvPr>
            <p:cNvSpPr/>
            <p:nvPr/>
          </p:nvSpPr>
          <p:spPr>
            <a:xfrm>
              <a:off x="10941631" y="5898864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4A4670E-5F5F-3F07-7876-B62069794371}"/>
                </a:ext>
              </a:extLst>
            </p:cNvPr>
            <p:cNvSpPr/>
            <p:nvPr/>
          </p:nvSpPr>
          <p:spPr>
            <a:xfrm>
              <a:off x="10826064" y="543659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B4A9CD-8E99-EDA7-BBEB-4A97DB461B49}"/>
                </a:ext>
              </a:extLst>
            </p:cNvPr>
            <p:cNvSpPr/>
            <p:nvPr/>
          </p:nvSpPr>
          <p:spPr>
            <a:xfrm>
              <a:off x="10826064" y="555216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3E7DA42-1752-E197-A993-9B0D9CE6A9F7}"/>
                </a:ext>
              </a:extLst>
            </p:cNvPr>
            <p:cNvSpPr/>
            <p:nvPr/>
          </p:nvSpPr>
          <p:spPr>
            <a:xfrm>
              <a:off x="10826064" y="566772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71B2D0-C183-3991-6887-DD931E23C5B5}"/>
                </a:ext>
              </a:extLst>
            </p:cNvPr>
            <p:cNvSpPr/>
            <p:nvPr/>
          </p:nvSpPr>
          <p:spPr>
            <a:xfrm>
              <a:off x="10826064" y="578329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B44B4DE-D2C1-566B-8A8A-E1CA46723AE0}"/>
                </a:ext>
              </a:extLst>
            </p:cNvPr>
            <p:cNvSpPr/>
            <p:nvPr/>
          </p:nvSpPr>
          <p:spPr>
            <a:xfrm>
              <a:off x="10826066" y="5898864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CB182F1-ADAE-E8CC-011B-39AFF9A4B821}"/>
                </a:ext>
              </a:extLst>
            </p:cNvPr>
            <p:cNvSpPr/>
            <p:nvPr/>
          </p:nvSpPr>
          <p:spPr>
            <a:xfrm>
              <a:off x="10710499" y="555216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A7E7D62-5AAA-2C4A-4FBB-3F01831ACD80}"/>
                </a:ext>
              </a:extLst>
            </p:cNvPr>
            <p:cNvSpPr/>
            <p:nvPr/>
          </p:nvSpPr>
          <p:spPr>
            <a:xfrm>
              <a:off x="10710499" y="566772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4B454A0-06B4-D852-C0DC-A98A9F707B2F}"/>
                </a:ext>
              </a:extLst>
            </p:cNvPr>
            <p:cNvSpPr/>
            <p:nvPr/>
          </p:nvSpPr>
          <p:spPr>
            <a:xfrm>
              <a:off x="10710500" y="5783295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F5B715C-075E-1B2C-F179-7E01BD4380B6}"/>
                </a:ext>
              </a:extLst>
            </p:cNvPr>
            <p:cNvSpPr/>
            <p:nvPr/>
          </p:nvSpPr>
          <p:spPr>
            <a:xfrm>
              <a:off x="10594930" y="5552161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596D7E5-5B23-AC81-6AD3-3B531D77FD81}"/>
                </a:ext>
              </a:extLst>
            </p:cNvPr>
            <p:cNvSpPr/>
            <p:nvPr/>
          </p:nvSpPr>
          <p:spPr>
            <a:xfrm>
              <a:off x="10594930" y="5667728"/>
              <a:ext cx="33903" cy="339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606823E-2E57-CD37-35EE-F1282FEBD253}"/>
              </a:ext>
            </a:extLst>
          </p:cNvPr>
          <p:cNvGrpSpPr/>
          <p:nvPr userDrawn="1"/>
        </p:nvGrpSpPr>
        <p:grpSpPr>
          <a:xfrm>
            <a:off x="676275" y="447675"/>
            <a:ext cx="2254250" cy="0"/>
            <a:chOff x="676275" y="6172200"/>
            <a:chExt cx="2254250" cy="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2761777-C995-2F33-FDA0-3B4A422A1BDE}"/>
                </a:ext>
              </a:extLst>
            </p:cNvPr>
            <p:cNvCxnSpPr>
              <a:cxnSpLocks/>
            </p:cNvCxnSpPr>
            <p:nvPr/>
          </p:nvCxnSpPr>
          <p:spPr>
            <a:xfrm>
              <a:off x="676275" y="6172200"/>
              <a:ext cx="161925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08D0F58-565D-25CF-9A37-C720CDC35365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6172200"/>
              <a:ext cx="24765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D7BF9C-C568-8715-7FEA-DC5CF6D0F64E}"/>
                </a:ext>
              </a:extLst>
            </p:cNvPr>
            <p:cNvCxnSpPr>
              <a:cxnSpLocks/>
            </p:cNvCxnSpPr>
            <p:nvPr/>
          </p:nvCxnSpPr>
          <p:spPr>
            <a:xfrm>
              <a:off x="2682875" y="6172200"/>
              <a:ext cx="24765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E466CD-1643-630E-7D68-248BF94D3802}"/>
              </a:ext>
            </a:extLst>
          </p:cNvPr>
          <p:cNvSpPr/>
          <p:nvPr userDrawn="1"/>
        </p:nvSpPr>
        <p:spPr>
          <a:xfrm>
            <a:off x="603249" y="631549"/>
            <a:ext cx="5079999" cy="5347252"/>
          </a:xfrm>
          <a:prstGeom prst="roundRect">
            <a:avLst>
              <a:gd name="adj" fmla="val 5221"/>
            </a:avLst>
          </a:prstGeom>
          <a:solidFill>
            <a:schemeClr val="accent6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75E4508B-4541-51B8-5FAD-766A99ECE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7023" y="935425"/>
            <a:ext cx="4370832" cy="4736592"/>
          </a:xfrm>
          <a:custGeom>
            <a:avLst/>
            <a:gdLst>
              <a:gd name="connsiteX0" fmla="*/ 228201 w 4370832"/>
              <a:gd name="connsiteY0" fmla="*/ 0 h 4736592"/>
              <a:gd name="connsiteX1" fmla="*/ 4142631 w 4370832"/>
              <a:gd name="connsiteY1" fmla="*/ 0 h 4736592"/>
              <a:gd name="connsiteX2" fmla="*/ 4370832 w 4370832"/>
              <a:gd name="connsiteY2" fmla="*/ 228201 h 4736592"/>
              <a:gd name="connsiteX3" fmla="*/ 4370832 w 4370832"/>
              <a:gd name="connsiteY3" fmla="*/ 4508391 h 4736592"/>
              <a:gd name="connsiteX4" fmla="*/ 4142631 w 4370832"/>
              <a:gd name="connsiteY4" fmla="*/ 4736592 h 4736592"/>
              <a:gd name="connsiteX5" fmla="*/ 228201 w 4370832"/>
              <a:gd name="connsiteY5" fmla="*/ 4736592 h 4736592"/>
              <a:gd name="connsiteX6" fmla="*/ 0 w 4370832"/>
              <a:gd name="connsiteY6" fmla="*/ 4508391 h 4736592"/>
              <a:gd name="connsiteX7" fmla="*/ 0 w 4370832"/>
              <a:gd name="connsiteY7" fmla="*/ 228201 h 4736592"/>
              <a:gd name="connsiteX8" fmla="*/ 228201 w 4370832"/>
              <a:gd name="connsiteY8" fmla="*/ 0 h 473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0832" h="4736592">
                <a:moveTo>
                  <a:pt x="228201" y="0"/>
                </a:moveTo>
                <a:lnTo>
                  <a:pt x="4142631" y="0"/>
                </a:lnTo>
                <a:cubicBezTo>
                  <a:pt x="4268663" y="0"/>
                  <a:pt x="4370832" y="102169"/>
                  <a:pt x="4370832" y="228201"/>
                </a:cubicBezTo>
                <a:lnTo>
                  <a:pt x="4370832" y="4508391"/>
                </a:lnTo>
                <a:cubicBezTo>
                  <a:pt x="4370832" y="4634423"/>
                  <a:pt x="4268663" y="4736592"/>
                  <a:pt x="4142631" y="4736592"/>
                </a:cubicBezTo>
                <a:lnTo>
                  <a:pt x="228201" y="4736592"/>
                </a:lnTo>
                <a:cubicBezTo>
                  <a:pt x="102169" y="4736592"/>
                  <a:pt x="0" y="4634423"/>
                  <a:pt x="0" y="4508391"/>
                </a:cubicBezTo>
                <a:lnTo>
                  <a:pt x="0" y="228201"/>
                </a:lnTo>
                <a:cubicBezTo>
                  <a:pt x="0" y="102169"/>
                  <a:pt x="102169" y="0"/>
                  <a:pt x="228201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8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F7968B-9460-90BF-1C4C-3C6723E11B32}"/>
              </a:ext>
            </a:extLst>
          </p:cNvPr>
          <p:cNvSpPr/>
          <p:nvPr userDrawn="1"/>
        </p:nvSpPr>
        <p:spPr>
          <a:xfrm>
            <a:off x="280079" y="6495140"/>
            <a:ext cx="362482" cy="2468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066ACAB-F61A-7233-A100-3A0CB3B7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6032" y="6482763"/>
            <a:ext cx="402336" cy="274320"/>
          </a:xfrm>
        </p:spPr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0C290D4-27E7-56A8-6F01-8B566758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79" y="6482763"/>
            <a:ext cx="5001595" cy="274320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© Copyright 2024. Hands Free Security, LLC,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C64B1-42B8-4825-EAC0-96CF7CFA1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70" y="6455839"/>
            <a:ext cx="498298" cy="3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2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6E52D2C-BC0F-F932-8AB2-045DF90E5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8" b="45431"/>
          <a:stretch>
            <a:fillRect/>
          </a:stretch>
        </p:blipFill>
        <p:spPr>
          <a:xfrm>
            <a:off x="0" y="-1"/>
            <a:ext cx="12192000" cy="1199536"/>
          </a:xfrm>
          <a:custGeom>
            <a:avLst/>
            <a:gdLst>
              <a:gd name="connsiteX0" fmla="*/ 0 w 12192000"/>
              <a:gd name="connsiteY0" fmla="*/ 0 h 1199536"/>
              <a:gd name="connsiteX1" fmla="*/ 12192000 w 12192000"/>
              <a:gd name="connsiteY1" fmla="*/ 0 h 1199536"/>
              <a:gd name="connsiteX2" fmla="*/ 12192000 w 12192000"/>
              <a:gd name="connsiteY2" fmla="*/ 1199536 h 1199536"/>
              <a:gd name="connsiteX3" fmla="*/ 0 w 12192000"/>
              <a:gd name="connsiteY3" fmla="*/ 1199536 h 11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199536">
                <a:moveTo>
                  <a:pt x="0" y="0"/>
                </a:moveTo>
                <a:lnTo>
                  <a:pt x="12192000" y="0"/>
                </a:lnTo>
                <a:lnTo>
                  <a:pt x="12192000" y="1199536"/>
                </a:lnTo>
                <a:lnTo>
                  <a:pt x="0" y="1199536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5B72F7-34C2-C527-E948-F35387BE7889}"/>
              </a:ext>
            </a:extLst>
          </p:cNvPr>
          <p:cNvSpPr/>
          <p:nvPr userDrawn="1"/>
        </p:nvSpPr>
        <p:spPr>
          <a:xfrm>
            <a:off x="0" y="0"/>
            <a:ext cx="12192000" cy="1199536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0D4670-2C85-B9FB-5B0F-4FBC996D680D}"/>
              </a:ext>
            </a:extLst>
          </p:cNvPr>
          <p:cNvSpPr/>
          <p:nvPr userDrawn="1"/>
        </p:nvSpPr>
        <p:spPr>
          <a:xfrm>
            <a:off x="280079" y="6495140"/>
            <a:ext cx="362482" cy="2468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D421A19F-5B35-415C-6A53-78495224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6032" y="6482763"/>
            <a:ext cx="402336" cy="274320"/>
          </a:xfrm>
        </p:spPr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BAE25101-E4CA-5EA2-8B55-2C7A4E4E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482763"/>
            <a:ext cx="5001768" cy="274320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© Copyright 2024. Hands Free Security, LLC, All Rights Reserved.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A24138-FF93-3B28-2D59-9B56EA2FD653}"/>
              </a:ext>
            </a:extLst>
          </p:cNvPr>
          <p:cNvSpPr/>
          <p:nvPr userDrawn="1"/>
        </p:nvSpPr>
        <p:spPr>
          <a:xfrm>
            <a:off x="381000" y="281951"/>
            <a:ext cx="1917290" cy="698091"/>
          </a:xfrm>
          <a:prstGeom prst="roundRect">
            <a:avLst>
              <a:gd name="adj" fmla="val 110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07ED1-0918-EE1B-14E4-140241F6D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70" y="6455839"/>
            <a:ext cx="498298" cy="3562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185BFE-CB7B-7FC9-F8E6-57B339D91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3407" y="201168"/>
            <a:ext cx="9848088" cy="8595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C55939-D008-778F-31F6-E3DDE436C1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703" y="338328"/>
            <a:ext cx="1828800" cy="58521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19553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0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Copyright 2024. Hands Free Security, LLC,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F576-F1D8-49B8-83CF-11DF56AC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VICEORDERS@HANDSFREELLC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2A525A8-C783-0068-8B6E-C20DA35F3F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r="46283"/>
          <a:stretch/>
        </p:blipFill>
        <p:spPr>
          <a:xfrm>
            <a:off x="947023" y="935425"/>
            <a:ext cx="4370832" cy="47365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266AB-3583-7562-C252-232A3DB062CE}"/>
              </a:ext>
            </a:extLst>
          </p:cNvPr>
          <p:cNvSpPr txBox="1"/>
          <p:nvPr/>
        </p:nvSpPr>
        <p:spPr>
          <a:xfrm>
            <a:off x="6445437" y="2449531"/>
            <a:ext cx="52352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HOW TO PLACE DEVICE ORDERS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F1744-399F-25DA-4AB7-A93B0698438E}"/>
              </a:ext>
            </a:extLst>
          </p:cNvPr>
          <p:cNvSpPr txBox="1"/>
          <p:nvPr/>
        </p:nvSpPr>
        <p:spPr>
          <a:xfrm>
            <a:off x="6445437" y="3896081"/>
            <a:ext cx="4704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HANDS FREE SECURITY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37A9F3-25E3-93B1-75BA-4BBDDE739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45" y="1751312"/>
            <a:ext cx="942668" cy="6740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964A94-663D-306F-D0AB-7024DDFB9A56}"/>
              </a:ext>
            </a:extLst>
          </p:cNvPr>
          <p:cNvSpPr/>
          <p:nvPr/>
        </p:nvSpPr>
        <p:spPr>
          <a:xfrm>
            <a:off x="6559345" y="4525475"/>
            <a:ext cx="2171700" cy="3414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www.handsfreellc.com</a:t>
            </a:r>
          </a:p>
        </p:txBody>
      </p:sp>
    </p:spTree>
    <p:extLst>
      <p:ext uri="{BB962C8B-B14F-4D97-AF65-F5344CB8AC3E}">
        <p14:creationId xmlns:p14="http://schemas.microsoft.com/office/powerpoint/2010/main" val="167850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4913E7-0057-466D-A1F1-A2B65226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2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DE5A0-E9DA-A566-F118-9C8D4F1F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© Copyright 2024. Hands Free Security, LLC, All Rights Reserved.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03AF5F-23EE-4960-DA65-30EA59B1E28E}"/>
              </a:ext>
            </a:extLst>
          </p:cNvPr>
          <p:cNvSpPr txBox="1"/>
          <p:nvPr/>
        </p:nvSpPr>
        <p:spPr>
          <a:xfrm>
            <a:off x="3048000" y="2915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CCD0FD-BB40-F47B-8A08-5828707CCAC9}"/>
              </a:ext>
            </a:extLst>
          </p:cNvPr>
          <p:cNvCxnSpPr/>
          <p:nvPr/>
        </p:nvCxnSpPr>
        <p:spPr>
          <a:xfrm>
            <a:off x="5874156" y="791349"/>
            <a:ext cx="4436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C1B1CDBA-F694-DDDE-16CB-730D44CF9CAF}"/>
              </a:ext>
            </a:extLst>
          </p:cNvPr>
          <p:cNvSpPr/>
          <p:nvPr/>
        </p:nvSpPr>
        <p:spPr>
          <a:xfrm>
            <a:off x="381000" y="1390650"/>
            <a:ext cx="3612697" cy="605465"/>
          </a:xfrm>
          <a:prstGeom prst="round2SameRect">
            <a:avLst/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1</a:t>
            </a:r>
          </a:p>
        </p:txBody>
      </p:sp>
      <p:sp>
        <p:nvSpPr>
          <p:cNvPr id="37" name="Rectangle: Top Corners Rounded 36">
            <a:extLst>
              <a:ext uri="{FF2B5EF4-FFF2-40B4-BE49-F238E27FC236}">
                <a16:creationId xmlns:a16="http://schemas.microsoft.com/office/drawing/2014/main" id="{C8EE41A5-4C1F-F430-AD70-8ACED5CB6228}"/>
              </a:ext>
            </a:extLst>
          </p:cNvPr>
          <p:cNvSpPr/>
          <p:nvPr/>
        </p:nvSpPr>
        <p:spPr>
          <a:xfrm flipV="1">
            <a:off x="381000" y="1996115"/>
            <a:ext cx="3612697" cy="1347159"/>
          </a:xfrm>
          <a:prstGeom prst="round2SameRect">
            <a:avLst>
              <a:gd name="adj1" fmla="val 9925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Top Corners Rounded 37">
            <a:extLst>
              <a:ext uri="{FF2B5EF4-FFF2-40B4-BE49-F238E27FC236}">
                <a16:creationId xmlns:a16="http://schemas.microsoft.com/office/drawing/2014/main" id="{6D0086C9-CE18-9314-A76C-30A8D1058BE1}"/>
              </a:ext>
            </a:extLst>
          </p:cNvPr>
          <p:cNvSpPr/>
          <p:nvPr/>
        </p:nvSpPr>
        <p:spPr>
          <a:xfrm>
            <a:off x="4289651" y="1390650"/>
            <a:ext cx="3612697" cy="605465"/>
          </a:xfrm>
          <a:prstGeom prst="round2SameRect">
            <a:avLst/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2</a:t>
            </a: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72A05F9F-80E1-92B3-E496-58C74567B194}"/>
              </a:ext>
            </a:extLst>
          </p:cNvPr>
          <p:cNvSpPr/>
          <p:nvPr/>
        </p:nvSpPr>
        <p:spPr>
          <a:xfrm flipV="1">
            <a:off x="4289651" y="1996115"/>
            <a:ext cx="3612697" cy="1347159"/>
          </a:xfrm>
          <a:prstGeom prst="round2SameRect">
            <a:avLst>
              <a:gd name="adj1" fmla="val 9925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Top Corners Rounded 39">
            <a:extLst>
              <a:ext uri="{FF2B5EF4-FFF2-40B4-BE49-F238E27FC236}">
                <a16:creationId xmlns:a16="http://schemas.microsoft.com/office/drawing/2014/main" id="{784BFACA-291B-FE48-D02B-4B1C256DD68B}"/>
              </a:ext>
            </a:extLst>
          </p:cNvPr>
          <p:cNvSpPr/>
          <p:nvPr/>
        </p:nvSpPr>
        <p:spPr>
          <a:xfrm>
            <a:off x="8198303" y="1390650"/>
            <a:ext cx="3612697" cy="605465"/>
          </a:xfrm>
          <a:prstGeom prst="round2SameRect">
            <a:avLst/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3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530D9310-615D-0014-2750-D79163A0B6E3}"/>
              </a:ext>
            </a:extLst>
          </p:cNvPr>
          <p:cNvSpPr/>
          <p:nvPr/>
        </p:nvSpPr>
        <p:spPr>
          <a:xfrm flipV="1">
            <a:off x="8198303" y="1996115"/>
            <a:ext cx="3612697" cy="1347159"/>
          </a:xfrm>
          <a:prstGeom prst="round2SameRect">
            <a:avLst>
              <a:gd name="adj1" fmla="val 9925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7CF1E76D-7A33-0D38-82A0-E8865DE35C1F}"/>
              </a:ext>
            </a:extLst>
          </p:cNvPr>
          <p:cNvSpPr/>
          <p:nvPr/>
        </p:nvSpPr>
        <p:spPr>
          <a:xfrm>
            <a:off x="381000" y="3705225"/>
            <a:ext cx="3612697" cy="605465"/>
          </a:xfrm>
          <a:prstGeom prst="round2SameRect">
            <a:avLst/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4</a:t>
            </a: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4A1D18F6-A547-3D7E-C52D-484B5D55D63C}"/>
              </a:ext>
            </a:extLst>
          </p:cNvPr>
          <p:cNvSpPr/>
          <p:nvPr/>
        </p:nvSpPr>
        <p:spPr>
          <a:xfrm flipV="1">
            <a:off x="381000" y="4310690"/>
            <a:ext cx="3612697" cy="1347159"/>
          </a:xfrm>
          <a:prstGeom prst="round2SameRect">
            <a:avLst>
              <a:gd name="adj1" fmla="val 9925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9586D3C5-1C84-2050-9A67-FF6F886584D4}"/>
              </a:ext>
            </a:extLst>
          </p:cNvPr>
          <p:cNvSpPr/>
          <p:nvPr/>
        </p:nvSpPr>
        <p:spPr>
          <a:xfrm>
            <a:off x="4289651" y="3705225"/>
            <a:ext cx="3612697" cy="605465"/>
          </a:xfrm>
          <a:prstGeom prst="round2SameRect">
            <a:avLst/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5</a:t>
            </a:r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3860F82C-971D-639F-A3E7-96BC920BB861}"/>
              </a:ext>
            </a:extLst>
          </p:cNvPr>
          <p:cNvSpPr/>
          <p:nvPr/>
        </p:nvSpPr>
        <p:spPr>
          <a:xfrm flipV="1">
            <a:off x="4289651" y="4310690"/>
            <a:ext cx="3612697" cy="1347159"/>
          </a:xfrm>
          <a:prstGeom prst="round2SameRect">
            <a:avLst>
              <a:gd name="adj1" fmla="val 9925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7CF6D059-0555-4442-44E1-3877083756E2}"/>
              </a:ext>
            </a:extLst>
          </p:cNvPr>
          <p:cNvSpPr/>
          <p:nvPr/>
        </p:nvSpPr>
        <p:spPr>
          <a:xfrm>
            <a:off x="8198303" y="3705225"/>
            <a:ext cx="3612697" cy="605465"/>
          </a:xfrm>
          <a:prstGeom prst="round2SameRect">
            <a:avLst/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6</a:t>
            </a:r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E371F125-F5D6-3D0F-BADA-9E2E3DBA4B74}"/>
              </a:ext>
            </a:extLst>
          </p:cNvPr>
          <p:cNvSpPr/>
          <p:nvPr/>
        </p:nvSpPr>
        <p:spPr>
          <a:xfrm flipV="1">
            <a:off x="8198303" y="4310690"/>
            <a:ext cx="3612697" cy="1347159"/>
          </a:xfrm>
          <a:prstGeom prst="round2SameRect">
            <a:avLst>
              <a:gd name="adj1" fmla="val 9925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D1818A-FFA4-84F6-0C98-C006988159D8}"/>
              </a:ext>
            </a:extLst>
          </p:cNvPr>
          <p:cNvSpPr txBox="1"/>
          <p:nvPr/>
        </p:nvSpPr>
        <p:spPr>
          <a:xfrm>
            <a:off x="4562475" y="4522604"/>
            <a:ext cx="3067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After completed, signed, and dated confirmation form is completed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5B9872-BB0B-3062-7A26-9DC32006D24A}"/>
              </a:ext>
            </a:extLst>
          </p:cNvPr>
          <p:cNvSpPr txBox="1"/>
          <p:nvPr/>
        </p:nvSpPr>
        <p:spPr>
          <a:xfrm>
            <a:off x="8471126" y="4799603"/>
            <a:ext cx="306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receive your order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86D692-E470-0891-3727-15FC65BD3252}"/>
              </a:ext>
            </a:extLst>
          </p:cNvPr>
          <p:cNvSpPr txBox="1"/>
          <p:nvPr/>
        </p:nvSpPr>
        <p:spPr>
          <a:xfrm>
            <a:off x="653823" y="4661104"/>
            <a:ext cx="306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complete device order confirmation form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661F0E-6C0E-E734-0EE7-96FD6D90BC27}"/>
              </a:ext>
            </a:extLst>
          </p:cNvPr>
          <p:cNvSpPr txBox="1"/>
          <p:nvPr/>
        </p:nvSpPr>
        <p:spPr>
          <a:xfrm>
            <a:off x="4562475" y="2346529"/>
            <a:ext cx="306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needs to be included in the e-mail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2365CB-6872-FC94-A984-C4618CFBE113}"/>
              </a:ext>
            </a:extLst>
          </p:cNvPr>
          <p:cNvSpPr txBox="1"/>
          <p:nvPr/>
        </p:nvSpPr>
        <p:spPr>
          <a:xfrm>
            <a:off x="8471126" y="2346529"/>
            <a:ext cx="306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locate information to request a device order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783247-C269-6DBB-ECAD-ABD14E0EAD80}"/>
              </a:ext>
            </a:extLst>
          </p:cNvPr>
          <p:cNvSpPr txBox="1"/>
          <p:nvPr/>
        </p:nvSpPr>
        <p:spPr>
          <a:xfrm>
            <a:off x="653823" y="2485028"/>
            <a:ext cx="306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Sending the e-mail request</a:t>
            </a:r>
          </a:p>
        </p:txBody>
      </p:sp>
    </p:spTree>
    <p:extLst>
      <p:ext uri="{BB962C8B-B14F-4D97-AF65-F5344CB8AC3E}">
        <p14:creationId xmlns:p14="http://schemas.microsoft.com/office/powerpoint/2010/main" val="319495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7125AC-1F3F-0B5E-30EB-FF1F8FFD21D1}"/>
              </a:ext>
            </a:extLst>
          </p:cNvPr>
          <p:cNvSpPr/>
          <p:nvPr/>
        </p:nvSpPr>
        <p:spPr>
          <a:xfrm>
            <a:off x="11811001" y="2439966"/>
            <a:ext cx="381000" cy="26635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603D2-AA2B-AF26-21B9-CF1D835F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56301-A1E1-3B96-3D9A-B24752F2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© Copyright 2024. Hands Free Security, LLC,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4F086B-F9FD-E23C-EDFD-A4AD7B4E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The E-mail Request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1AA3A-8139-1D9E-7150-24A24B326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3EAF86E-4850-D703-09FB-AFAF6A8F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245" y="1486429"/>
            <a:ext cx="6432755" cy="4570609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88A211-F5C0-F1BA-A388-C7B1E2822DE0}"/>
              </a:ext>
            </a:extLst>
          </p:cNvPr>
          <p:cNvSpPr txBox="1"/>
          <p:nvPr/>
        </p:nvSpPr>
        <p:spPr>
          <a:xfrm>
            <a:off x="312176" y="2460915"/>
            <a:ext cx="4780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and any device orders must be sent to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69269-357B-8AA5-D529-D4630F02D320}"/>
              </a:ext>
            </a:extLst>
          </p:cNvPr>
          <p:cNvSpPr txBox="1"/>
          <p:nvPr/>
        </p:nvSpPr>
        <p:spPr>
          <a:xfrm>
            <a:off x="733506" y="2768692"/>
            <a:ext cx="3846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deviceorders@handsfreellc.com</a:t>
            </a:r>
            <a:endParaRPr lang="en-US" sz="1400" dirty="0"/>
          </a:p>
        </p:txBody>
      </p:sp>
      <p:sp>
        <p:nvSpPr>
          <p:cNvPr id="11" name="Freeform 43">
            <a:extLst>
              <a:ext uri="{FF2B5EF4-FFF2-40B4-BE49-F238E27FC236}">
                <a16:creationId xmlns:a16="http://schemas.microsoft.com/office/drawing/2014/main" id="{18821B60-E5CC-6C78-47F1-A0F2115D8EDF}"/>
              </a:ext>
            </a:extLst>
          </p:cNvPr>
          <p:cNvSpPr>
            <a:spLocks noEditPoints="1"/>
          </p:cNvSpPr>
          <p:nvPr/>
        </p:nvSpPr>
        <p:spPr bwMode="auto">
          <a:xfrm>
            <a:off x="381000" y="2807104"/>
            <a:ext cx="352506" cy="230952"/>
          </a:xfrm>
          <a:custGeom>
            <a:avLst/>
            <a:gdLst>
              <a:gd name="T0" fmla="*/ 847 w 893"/>
              <a:gd name="T1" fmla="*/ 0 h 584"/>
              <a:gd name="T2" fmla="*/ 47 w 893"/>
              <a:gd name="T3" fmla="*/ 0 h 584"/>
              <a:gd name="T4" fmla="*/ 0 w 893"/>
              <a:gd name="T5" fmla="*/ 47 h 584"/>
              <a:gd name="T6" fmla="*/ 0 w 893"/>
              <a:gd name="T7" fmla="*/ 538 h 584"/>
              <a:gd name="T8" fmla="*/ 47 w 893"/>
              <a:gd name="T9" fmla="*/ 584 h 584"/>
              <a:gd name="T10" fmla="*/ 847 w 893"/>
              <a:gd name="T11" fmla="*/ 584 h 584"/>
              <a:gd name="T12" fmla="*/ 893 w 893"/>
              <a:gd name="T13" fmla="*/ 538 h 584"/>
              <a:gd name="T14" fmla="*/ 893 w 893"/>
              <a:gd name="T15" fmla="*/ 47 h 584"/>
              <a:gd name="T16" fmla="*/ 847 w 893"/>
              <a:gd name="T17" fmla="*/ 0 h 584"/>
              <a:gd name="T18" fmla="*/ 816 w 893"/>
              <a:gd name="T19" fmla="*/ 463 h 584"/>
              <a:gd name="T20" fmla="*/ 820 w 893"/>
              <a:gd name="T21" fmla="*/ 505 h 584"/>
              <a:gd name="T22" fmla="*/ 797 w 893"/>
              <a:gd name="T23" fmla="*/ 516 h 584"/>
              <a:gd name="T24" fmla="*/ 778 w 893"/>
              <a:gd name="T25" fmla="*/ 509 h 584"/>
              <a:gd name="T26" fmla="*/ 568 w 893"/>
              <a:gd name="T27" fmla="*/ 335 h 584"/>
              <a:gd name="T28" fmla="*/ 466 w 893"/>
              <a:gd name="T29" fmla="*/ 420 h 584"/>
              <a:gd name="T30" fmla="*/ 447 w 893"/>
              <a:gd name="T31" fmla="*/ 426 h 584"/>
              <a:gd name="T32" fmla="*/ 428 w 893"/>
              <a:gd name="T33" fmla="*/ 420 h 584"/>
              <a:gd name="T34" fmla="*/ 325 w 893"/>
              <a:gd name="T35" fmla="*/ 335 h 584"/>
              <a:gd name="T36" fmla="*/ 115 w 893"/>
              <a:gd name="T37" fmla="*/ 509 h 584"/>
              <a:gd name="T38" fmla="*/ 73 w 893"/>
              <a:gd name="T39" fmla="*/ 505 h 584"/>
              <a:gd name="T40" fmla="*/ 77 w 893"/>
              <a:gd name="T41" fmla="*/ 463 h 584"/>
              <a:gd name="T42" fmla="*/ 279 w 893"/>
              <a:gd name="T43" fmla="*/ 296 h 584"/>
              <a:gd name="T44" fmla="*/ 77 w 893"/>
              <a:gd name="T45" fmla="*/ 129 h 584"/>
              <a:gd name="T46" fmla="*/ 73 w 893"/>
              <a:gd name="T47" fmla="*/ 87 h 584"/>
              <a:gd name="T48" fmla="*/ 115 w 893"/>
              <a:gd name="T49" fmla="*/ 83 h 584"/>
              <a:gd name="T50" fmla="*/ 447 w 893"/>
              <a:gd name="T51" fmla="*/ 358 h 584"/>
              <a:gd name="T52" fmla="*/ 778 w 893"/>
              <a:gd name="T53" fmla="*/ 83 h 584"/>
              <a:gd name="T54" fmla="*/ 820 w 893"/>
              <a:gd name="T55" fmla="*/ 87 h 584"/>
              <a:gd name="T56" fmla="*/ 816 w 893"/>
              <a:gd name="T57" fmla="*/ 129 h 584"/>
              <a:gd name="T58" fmla="*/ 615 w 893"/>
              <a:gd name="T59" fmla="*/ 296 h 584"/>
              <a:gd name="T60" fmla="*/ 816 w 893"/>
              <a:gd name="T61" fmla="*/ 4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93" h="584">
                <a:moveTo>
                  <a:pt x="847" y="0"/>
                </a:moveTo>
                <a:lnTo>
                  <a:pt x="47" y="0"/>
                </a:lnTo>
                <a:cubicBezTo>
                  <a:pt x="21" y="0"/>
                  <a:pt x="0" y="21"/>
                  <a:pt x="0" y="47"/>
                </a:cubicBezTo>
                <a:lnTo>
                  <a:pt x="0" y="538"/>
                </a:lnTo>
                <a:cubicBezTo>
                  <a:pt x="0" y="563"/>
                  <a:pt x="21" y="584"/>
                  <a:pt x="47" y="584"/>
                </a:cubicBezTo>
                <a:lnTo>
                  <a:pt x="847" y="584"/>
                </a:lnTo>
                <a:cubicBezTo>
                  <a:pt x="872" y="584"/>
                  <a:pt x="893" y="563"/>
                  <a:pt x="893" y="538"/>
                </a:cubicBezTo>
                <a:lnTo>
                  <a:pt x="893" y="47"/>
                </a:lnTo>
                <a:cubicBezTo>
                  <a:pt x="893" y="21"/>
                  <a:pt x="872" y="0"/>
                  <a:pt x="847" y="0"/>
                </a:cubicBezTo>
                <a:close/>
                <a:moveTo>
                  <a:pt x="816" y="463"/>
                </a:moveTo>
                <a:cubicBezTo>
                  <a:pt x="829" y="474"/>
                  <a:pt x="830" y="492"/>
                  <a:pt x="820" y="505"/>
                </a:cubicBezTo>
                <a:cubicBezTo>
                  <a:pt x="814" y="512"/>
                  <a:pt x="806" y="516"/>
                  <a:pt x="797" y="516"/>
                </a:cubicBezTo>
                <a:cubicBezTo>
                  <a:pt x="790" y="516"/>
                  <a:pt x="784" y="514"/>
                  <a:pt x="778" y="509"/>
                </a:cubicBezTo>
                <a:lnTo>
                  <a:pt x="568" y="335"/>
                </a:lnTo>
                <a:lnTo>
                  <a:pt x="466" y="420"/>
                </a:lnTo>
                <a:cubicBezTo>
                  <a:pt x="460" y="424"/>
                  <a:pt x="453" y="426"/>
                  <a:pt x="447" y="426"/>
                </a:cubicBezTo>
                <a:cubicBezTo>
                  <a:pt x="440" y="426"/>
                  <a:pt x="433" y="424"/>
                  <a:pt x="428" y="420"/>
                </a:cubicBezTo>
                <a:lnTo>
                  <a:pt x="325" y="335"/>
                </a:lnTo>
                <a:lnTo>
                  <a:pt x="115" y="509"/>
                </a:lnTo>
                <a:cubicBezTo>
                  <a:pt x="103" y="519"/>
                  <a:pt x="84" y="518"/>
                  <a:pt x="73" y="505"/>
                </a:cubicBezTo>
                <a:cubicBezTo>
                  <a:pt x="63" y="492"/>
                  <a:pt x="65" y="474"/>
                  <a:pt x="77" y="463"/>
                </a:cubicBezTo>
                <a:lnTo>
                  <a:pt x="279" y="296"/>
                </a:lnTo>
                <a:lnTo>
                  <a:pt x="77" y="129"/>
                </a:lnTo>
                <a:cubicBezTo>
                  <a:pt x="65" y="118"/>
                  <a:pt x="63" y="99"/>
                  <a:pt x="73" y="87"/>
                </a:cubicBezTo>
                <a:cubicBezTo>
                  <a:pt x="84" y="74"/>
                  <a:pt x="103" y="72"/>
                  <a:pt x="115" y="83"/>
                </a:cubicBezTo>
                <a:lnTo>
                  <a:pt x="447" y="358"/>
                </a:lnTo>
                <a:lnTo>
                  <a:pt x="778" y="83"/>
                </a:lnTo>
                <a:cubicBezTo>
                  <a:pt x="791" y="72"/>
                  <a:pt x="809" y="74"/>
                  <a:pt x="820" y="87"/>
                </a:cubicBezTo>
                <a:cubicBezTo>
                  <a:pt x="830" y="99"/>
                  <a:pt x="829" y="118"/>
                  <a:pt x="816" y="129"/>
                </a:cubicBezTo>
                <a:lnTo>
                  <a:pt x="615" y="296"/>
                </a:lnTo>
                <a:lnTo>
                  <a:pt x="816" y="4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D6310D-0223-A22E-1222-3FF3DB72E933}"/>
              </a:ext>
            </a:extLst>
          </p:cNvPr>
          <p:cNvSpPr txBox="1"/>
          <p:nvPr/>
        </p:nvSpPr>
        <p:spPr>
          <a:xfrm>
            <a:off x="283684" y="3223154"/>
            <a:ext cx="45931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 name must be in the subject line along with what device is being requested</a:t>
            </a:r>
          </a:p>
          <a:p>
            <a:pPr marL="171450" indent="-1714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 name must be made clear in the subject line</a:t>
            </a:r>
          </a:p>
          <a:p>
            <a:pPr marL="171450" indent="-171450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device orders must be placed when property is halfway through their current order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0CFD35-0850-F985-203F-EE8915E072C0}"/>
              </a:ext>
            </a:extLst>
          </p:cNvPr>
          <p:cNvCxnSpPr>
            <a:cxnSpLocks/>
          </p:cNvCxnSpPr>
          <p:nvPr/>
        </p:nvCxnSpPr>
        <p:spPr>
          <a:xfrm>
            <a:off x="381000" y="3157008"/>
            <a:ext cx="43815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386">
            <a:extLst>
              <a:ext uri="{FF2B5EF4-FFF2-40B4-BE49-F238E27FC236}">
                <a16:creationId xmlns:a16="http://schemas.microsoft.com/office/drawing/2014/main" id="{2B57BA6B-71CD-9C8E-6CCF-E3DB971185B7}"/>
              </a:ext>
            </a:extLst>
          </p:cNvPr>
          <p:cNvSpPr>
            <a:spLocks/>
          </p:cNvSpPr>
          <p:nvPr/>
        </p:nvSpPr>
        <p:spPr bwMode="auto">
          <a:xfrm>
            <a:off x="8594622" y="2343440"/>
            <a:ext cx="319088" cy="142875"/>
          </a:xfrm>
          <a:custGeom>
            <a:avLst/>
            <a:gdLst>
              <a:gd name="T0" fmla="*/ 878 w 883"/>
              <a:gd name="T1" fmla="*/ 136 h 394"/>
              <a:gd name="T2" fmla="*/ 866 w 883"/>
              <a:gd name="T3" fmla="*/ 132 h 394"/>
              <a:gd name="T4" fmla="*/ 229 w 883"/>
              <a:gd name="T5" fmla="*/ 132 h 394"/>
              <a:gd name="T6" fmla="*/ 229 w 883"/>
              <a:gd name="T7" fmla="*/ 17 h 394"/>
              <a:gd name="T8" fmla="*/ 219 w 883"/>
              <a:gd name="T9" fmla="*/ 2 h 394"/>
              <a:gd name="T10" fmla="*/ 201 w 883"/>
              <a:gd name="T11" fmla="*/ 5 h 394"/>
              <a:gd name="T12" fmla="*/ 5 w 883"/>
              <a:gd name="T13" fmla="*/ 186 h 394"/>
              <a:gd name="T14" fmla="*/ 0 w 883"/>
              <a:gd name="T15" fmla="*/ 199 h 394"/>
              <a:gd name="T16" fmla="*/ 5 w 883"/>
              <a:gd name="T17" fmla="*/ 210 h 394"/>
              <a:gd name="T18" fmla="*/ 201 w 883"/>
              <a:gd name="T19" fmla="*/ 389 h 394"/>
              <a:gd name="T20" fmla="*/ 219 w 883"/>
              <a:gd name="T21" fmla="*/ 392 h 394"/>
              <a:gd name="T22" fmla="*/ 229 w 883"/>
              <a:gd name="T23" fmla="*/ 377 h 394"/>
              <a:gd name="T24" fmla="*/ 229 w 883"/>
              <a:gd name="T25" fmla="*/ 262 h 394"/>
              <a:gd name="T26" fmla="*/ 866 w 883"/>
              <a:gd name="T27" fmla="*/ 262 h 394"/>
              <a:gd name="T28" fmla="*/ 878 w 883"/>
              <a:gd name="T29" fmla="*/ 258 h 394"/>
              <a:gd name="T30" fmla="*/ 883 w 883"/>
              <a:gd name="T31" fmla="*/ 246 h 394"/>
              <a:gd name="T32" fmla="*/ 883 w 883"/>
              <a:gd name="T33" fmla="*/ 148 h 394"/>
              <a:gd name="T34" fmla="*/ 878 w 883"/>
              <a:gd name="T35" fmla="*/ 1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3" h="394">
                <a:moveTo>
                  <a:pt x="878" y="136"/>
                </a:moveTo>
                <a:cubicBezTo>
                  <a:pt x="875" y="133"/>
                  <a:pt x="871" y="132"/>
                  <a:pt x="866" y="132"/>
                </a:cubicBezTo>
                <a:lnTo>
                  <a:pt x="229" y="132"/>
                </a:lnTo>
                <a:lnTo>
                  <a:pt x="229" y="17"/>
                </a:lnTo>
                <a:cubicBezTo>
                  <a:pt x="229" y="10"/>
                  <a:pt x="225" y="5"/>
                  <a:pt x="219" y="2"/>
                </a:cubicBezTo>
                <a:cubicBezTo>
                  <a:pt x="213" y="0"/>
                  <a:pt x="207" y="1"/>
                  <a:pt x="201" y="5"/>
                </a:cubicBezTo>
                <a:lnTo>
                  <a:pt x="5" y="186"/>
                </a:lnTo>
                <a:cubicBezTo>
                  <a:pt x="2" y="190"/>
                  <a:pt x="0" y="194"/>
                  <a:pt x="0" y="199"/>
                </a:cubicBezTo>
                <a:cubicBezTo>
                  <a:pt x="0" y="203"/>
                  <a:pt x="2" y="207"/>
                  <a:pt x="5" y="210"/>
                </a:cubicBezTo>
                <a:lnTo>
                  <a:pt x="201" y="389"/>
                </a:lnTo>
                <a:cubicBezTo>
                  <a:pt x="207" y="394"/>
                  <a:pt x="213" y="394"/>
                  <a:pt x="219" y="392"/>
                </a:cubicBezTo>
                <a:cubicBezTo>
                  <a:pt x="225" y="389"/>
                  <a:pt x="229" y="384"/>
                  <a:pt x="229" y="377"/>
                </a:cubicBezTo>
                <a:lnTo>
                  <a:pt x="229" y="262"/>
                </a:lnTo>
                <a:lnTo>
                  <a:pt x="866" y="262"/>
                </a:lnTo>
                <a:cubicBezTo>
                  <a:pt x="871" y="262"/>
                  <a:pt x="875" y="261"/>
                  <a:pt x="878" y="258"/>
                </a:cubicBezTo>
                <a:cubicBezTo>
                  <a:pt x="881" y="255"/>
                  <a:pt x="883" y="251"/>
                  <a:pt x="883" y="246"/>
                </a:cubicBezTo>
                <a:lnTo>
                  <a:pt x="883" y="148"/>
                </a:lnTo>
                <a:cubicBezTo>
                  <a:pt x="883" y="143"/>
                  <a:pt x="881" y="139"/>
                  <a:pt x="87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86">
            <a:extLst>
              <a:ext uri="{FF2B5EF4-FFF2-40B4-BE49-F238E27FC236}">
                <a16:creationId xmlns:a16="http://schemas.microsoft.com/office/drawing/2014/main" id="{712F54AF-23CA-B18C-ABD1-CE90195E44B5}"/>
              </a:ext>
            </a:extLst>
          </p:cNvPr>
          <p:cNvSpPr>
            <a:spLocks/>
          </p:cNvSpPr>
          <p:nvPr/>
        </p:nvSpPr>
        <p:spPr bwMode="auto">
          <a:xfrm>
            <a:off x="8594622" y="2614803"/>
            <a:ext cx="319088" cy="142875"/>
          </a:xfrm>
          <a:custGeom>
            <a:avLst/>
            <a:gdLst>
              <a:gd name="T0" fmla="*/ 878 w 883"/>
              <a:gd name="T1" fmla="*/ 136 h 394"/>
              <a:gd name="T2" fmla="*/ 866 w 883"/>
              <a:gd name="T3" fmla="*/ 132 h 394"/>
              <a:gd name="T4" fmla="*/ 229 w 883"/>
              <a:gd name="T5" fmla="*/ 132 h 394"/>
              <a:gd name="T6" fmla="*/ 229 w 883"/>
              <a:gd name="T7" fmla="*/ 17 h 394"/>
              <a:gd name="T8" fmla="*/ 219 w 883"/>
              <a:gd name="T9" fmla="*/ 2 h 394"/>
              <a:gd name="T10" fmla="*/ 201 w 883"/>
              <a:gd name="T11" fmla="*/ 5 h 394"/>
              <a:gd name="T12" fmla="*/ 5 w 883"/>
              <a:gd name="T13" fmla="*/ 186 h 394"/>
              <a:gd name="T14" fmla="*/ 0 w 883"/>
              <a:gd name="T15" fmla="*/ 199 h 394"/>
              <a:gd name="T16" fmla="*/ 5 w 883"/>
              <a:gd name="T17" fmla="*/ 210 h 394"/>
              <a:gd name="T18" fmla="*/ 201 w 883"/>
              <a:gd name="T19" fmla="*/ 389 h 394"/>
              <a:gd name="T20" fmla="*/ 219 w 883"/>
              <a:gd name="T21" fmla="*/ 392 h 394"/>
              <a:gd name="T22" fmla="*/ 229 w 883"/>
              <a:gd name="T23" fmla="*/ 377 h 394"/>
              <a:gd name="T24" fmla="*/ 229 w 883"/>
              <a:gd name="T25" fmla="*/ 262 h 394"/>
              <a:gd name="T26" fmla="*/ 866 w 883"/>
              <a:gd name="T27" fmla="*/ 262 h 394"/>
              <a:gd name="T28" fmla="*/ 878 w 883"/>
              <a:gd name="T29" fmla="*/ 258 h 394"/>
              <a:gd name="T30" fmla="*/ 883 w 883"/>
              <a:gd name="T31" fmla="*/ 246 h 394"/>
              <a:gd name="T32" fmla="*/ 883 w 883"/>
              <a:gd name="T33" fmla="*/ 148 h 394"/>
              <a:gd name="T34" fmla="*/ 878 w 883"/>
              <a:gd name="T35" fmla="*/ 1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3" h="394">
                <a:moveTo>
                  <a:pt x="878" y="136"/>
                </a:moveTo>
                <a:cubicBezTo>
                  <a:pt x="875" y="133"/>
                  <a:pt x="871" y="132"/>
                  <a:pt x="866" y="132"/>
                </a:cubicBezTo>
                <a:lnTo>
                  <a:pt x="229" y="132"/>
                </a:lnTo>
                <a:lnTo>
                  <a:pt x="229" y="17"/>
                </a:lnTo>
                <a:cubicBezTo>
                  <a:pt x="229" y="10"/>
                  <a:pt x="225" y="5"/>
                  <a:pt x="219" y="2"/>
                </a:cubicBezTo>
                <a:cubicBezTo>
                  <a:pt x="213" y="0"/>
                  <a:pt x="207" y="1"/>
                  <a:pt x="201" y="5"/>
                </a:cubicBezTo>
                <a:lnTo>
                  <a:pt x="5" y="186"/>
                </a:lnTo>
                <a:cubicBezTo>
                  <a:pt x="2" y="190"/>
                  <a:pt x="0" y="194"/>
                  <a:pt x="0" y="199"/>
                </a:cubicBezTo>
                <a:cubicBezTo>
                  <a:pt x="0" y="203"/>
                  <a:pt x="2" y="207"/>
                  <a:pt x="5" y="210"/>
                </a:cubicBezTo>
                <a:lnTo>
                  <a:pt x="201" y="389"/>
                </a:lnTo>
                <a:cubicBezTo>
                  <a:pt x="207" y="394"/>
                  <a:pt x="213" y="394"/>
                  <a:pt x="219" y="392"/>
                </a:cubicBezTo>
                <a:cubicBezTo>
                  <a:pt x="225" y="389"/>
                  <a:pt x="229" y="384"/>
                  <a:pt x="229" y="377"/>
                </a:cubicBezTo>
                <a:lnTo>
                  <a:pt x="229" y="262"/>
                </a:lnTo>
                <a:lnTo>
                  <a:pt x="866" y="262"/>
                </a:lnTo>
                <a:cubicBezTo>
                  <a:pt x="871" y="262"/>
                  <a:pt x="875" y="261"/>
                  <a:pt x="878" y="258"/>
                </a:cubicBezTo>
                <a:cubicBezTo>
                  <a:pt x="881" y="255"/>
                  <a:pt x="883" y="251"/>
                  <a:pt x="883" y="246"/>
                </a:cubicBezTo>
                <a:lnTo>
                  <a:pt x="883" y="148"/>
                </a:lnTo>
                <a:cubicBezTo>
                  <a:pt x="883" y="143"/>
                  <a:pt x="881" y="139"/>
                  <a:pt x="87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86">
            <a:extLst>
              <a:ext uri="{FF2B5EF4-FFF2-40B4-BE49-F238E27FC236}">
                <a16:creationId xmlns:a16="http://schemas.microsoft.com/office/drawing/2014/main" id="{5DE39FCF-9592-86B1-3618-1C2D4C421F55}"/>
              </a:ext>
            </a:extLst>
          </p:cNvPr>
          <p:cNvSpPr>
            <a:spLocks/>
          </p:cNvSpPr>
          <p:nvPr/>
        </p:nvSpPr>
        <p:spPr bwMode="auto">
          <a:xfrm>
            <a:off x="9299472" y="3357562"/>
            <a:ext cx="319088" cy="142875"/>
          </a:xfrm>
          <a:custGeom>
            <a:avLst/>
            <a:gdLst>
              <a:gd name="T0" fmla="*/ 878 w 883"/>
              <a:gd name="T1" fmla="*/ 136 h 394"/>
              <a:gd name="T2" fmla="*/ 866 w 883"/>
              <a:gd name="T3" fmla="*/ 132 h 394"/>
              <a:gd name="T4" fmla="*/ 229 w 883"/>
              <a:gd name="T5" fmla="*/ 132 h 394"/>
              <a:gd name="T6" fmla="*/ 229 w 883"/>
              <a:gd name="T7" fmla="*/ 17 h 394"/>
              <a:gd name="T8" fmla="*/ 219 w 883"/>
              <a:gd name="T9" fmla="*/ 2 h 394"/>
              <a:gd name="T10" fmla="*/ 201 w 883"/>
              <a:gd name="T11" fmla="*/ 5 h 394"/>
              <a:gd name="T12" fmla="*/ 5 w 883"/>
              <a:gd name="T13" fmla="*/ 186 h 394"/>
              <a:gd name="T14" fmla="*/ 0 w 883"/>
              <a:gd name="T15" fmla="*/ 199 h 394"/>
              <a:gd name="T16" fmla="*/ 5 w 883"/>
              <a:gd name="T17" fmla="*/ 210 h 394"/>
              <a:gd name="T18" fmla="*/ 201 w 883"/>
              <a:gd name="T19" fmla="*/ 389 h 394"/>
              <a:gd name="T20" fmla="*/ 219 w 883"/>
              <a:gd name="T21" fmla="*/ 392 h 394"/>
              <a:gd name="T22" fmla="*/ 229 w 883"/>
              <a:gd name="T23" fmla="*/ 377 h 394"/>
              <a:gd name="T24" fmla="*/ 229 w 883"/>
              <a:gd name="T25" fmla="*/ 262 h 394"/>
              <a:gd name="T26" fmla="*/ 866 w 883"/>
              <a:gd name="T27" fmla="*/ 262 h 394"/>
              <a:gd name="T28" fmla="*/ 878 w 883"/>
              <a:gd name="T29" fmla="*/ 258 h 394"/>
              <a:gd name="T30" fmla="*/ 883 w 883"/>
              <a:gd name="T31" fmla="*/ 246 h 394"/>
              <a:gd name="T32" fmla="*/ 883 w 883"/>
              <a:gd name="T33" fmla="*/ 148 h 394"/>
              <a:gd name="T34" fmla="*/ 878 w 883"/>
              <a:gd name="T35" fmla="*/ 1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3" h="394">
                <a:moveTo>
                  <a:pt x="878" y="136"/>
                </a:moveTo>
                <a:cubicBezTo>
                  <a:pt x="875" y="133"/>
                  <a:pt x="871" y="132"/>
                  <a:pt x="866" y="132"/>
                </a:cubicBezTo>
                <a:lnTo>
                  <a:pt x="229" y="132"/>
                </a:lnTo>
                <a:lnTo>
                  <a:pt x="229" y="17"/>
                </a:lnTo>
                <a:cubicBezTo>
                  <a:pt x="229" y="10"/>
                  <a:pt x="225" y="5"/>
                  <a:pt x="219" y="2"/>
                </a:cubicBezTo>
                <a:cubicBezTo>
                  <a:pt x="213" y="0"/>
                  <a:pt x="207" y="1"/>
                  <a:pt x="201" y="5"/>
                </a:cubicBezTo>
                <a:lnTo>
                  <a:pt x="5" y="186"/>
                </a:lnTo>
                <a:cubicBezTo>
                  <a:pt x="2" y="190"/>
                  <a:pt x="0" y="194"/>
                  <a:pt x="0" y="199"/>
                </a:cubicBezTo>
                <a:cubicBezTo>
                  <a:pt x="0" y="203"/>
                  <a:pt x="2" y="207"/>
                  <a:pt x="5" y="210"/>
                </a:cubicBezTo>
                <a:lnTo>
                  <a:pt x="201" y="389"/>
                </a:lnTo>
                <a:cubicBezTo>
                  <a:pt x="207" y="394"/>
                  <a:pt x="213" y="394"/>
                  <a:pt x="219" y="392"/>
                </a:cubicBezTo>
                <a:cubicBezTo>
                  <a:pt x="225" y="389"/>
                  <a:pt x="229" y="384"/>
                  <a:pt x="229" y="377"/>
                </a:cubicBezTo>
                <a:lnTo>
                  <a:pt x="229" y="262"/>
                </a:lnTo>
                <a:lnTo>
                  <a:pt x="866" y="262"/>
                </a:lnTo>
                <a:cubicBezTo>
                  <a:pt x="871" y="262"/>
                  <a:pt x="875" y="261"/>
                  <a:pt x="878" y="258"/>
                </a:cubicBezTo>
                <a:cubicBezTo>
                  <a:pt x="881" y="255"/>
                  <a:pt x="883" y="251"/>
                  <a:pt x="883" y="246"/>
                </a:cubicBezTo>
                <a:lnTo>
                  <a:pt x="883" y="148"/>
                </a:lnTo>
                <a:cubicBezTo>
                  <a:pt x="883" y="143"/>
                  <a:pt x="881" y="139"/>
                  <a:pt x="87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53A6D36-627A-4B59-9597-7CD95A1FE9C8}"/>
              </a:ext>
            </a:extLst>
          </p:cNvPr>
          <p:cNvSpPr/>
          <p:nvPr/>
        </p:nvSpPr>
        <p:spPr>
          <a:xfrm>
            <a:off x="11811001" y="2439966"/>
            <a:ext cx="381000" cy="26635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ABDC8-C3FB-EC70-3825-EAFEFAEC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4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9ABA5-DEC1-31AF-5D56-328BC00D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© Copyright 2024. Hands Free Security, LLC,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0650E9-EFEE-0E89-356C-D4372509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407" y="201168"/>
            <a:ext cx="8627968" cy="859536"/>
          </a:xfrm>
        </p:spPr>
        <p:txBody>
          <a:bodyPr/>
          <a:lstStyle/>
          <a:p>
            <a:r>
              <a:rPr lang="en-US" dirty="0"/>
              <a:t>What Information Needs To Be Included In The E-mail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AC11B-C957-E5B3-4C83-5BCB098A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3EF339A3-E8A6-E085-CE58-EC7B8151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1447799"/>
            <a:ext cx="6095999" cy="4786737"/>
          </a:xfrm>
          <a:prstGeom prst="rect">
            <a:avLst/>
          </a:prstGeom>
          <a:effectLst>
            <a:outerShdw blurRad="88900" dist="635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F23B1-96D3-279E-691A-D0577A359789}"/>
              </a:ext>
            </a:extLst>
          </p:cNvPr>
          <p:cNvSpPr txBox="1"/>
          <p:nvPr/>
        </p:nvSpPr>
        <p:spPr>
          <a:xfrm>
            <a:off x="312176" y="1756065"/>
            <a:ext cx="47809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time a device order is placed the following information needs to be provided: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is placing the order and their job title with the company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device is being requested – example: barcodes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Quantity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 number in sequence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Facility code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attachment of a picture of device that is being requested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6165F5-2D2C-FE5C-5FE1-D108DFD54E59}"/>
              </a:ext>
            </a:extLst>
          </p:cNvPr>
          <p:cNvSpPr/>
          <p:nvPr/>
        </p:nvSpPr>
        <p:spPr>
          <a:xfrm>
            <a:off x="369939" y="5011889"/>
            <a:ext cx="4665407" cy="832521"/>
          </a:xfrm>
          <a:prstGeom prst="roundRect">
            <a:avLst>
              <a:gd name="adj" fmla="val 86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B79B6-9418-5901-E14C-4DBED846F1BE}"/>
              </a:ext>
            </a:extLst>
          </p:cNvPr>
          <p:cNvSpPr txBox="1"/>
          <p:nvPr/>
        </p:nvSpPr>
        <p:spPr>
          <a:xfrm>
            <a:off x="1257300" y="5058817"/>
            <a:ext cx="35242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Property will be responsible to manage and provide all information that is required to request a device order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205D86-F3A5-42DC-2A68-785A5A0835C3}"/>
              </a:ext>
            </a:extLst>
          </p:cNvPr>
          <p:cNvCxnSpPr>
            <a:cxnSpLocks/>
          </p:cNvCxnSpPr>
          <p:nvPr/>
        </p:nvCxnSpPr>
        <p:spPr>
          <a:xfrm>
            <a:off x="1238250" y="5132828"/>
            <a:ext cx="0" cy="590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1C1CB500-F310-75BE-B4F5-334929A29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048" y="5175435"/>
            <a:ext cx="505429" cy="505429"/>
          </a:xfrm>
          <a:prstGeom prst="rect">
            <a:avLst/>
          </a:prstGeom>
        </p:spPr>
      </p:pic>
      <p:sp>
        <p:nvSpPr>
          <p:cNvPr id="15" name="Right Bracket 14">
            <a:extLst>
              <a:ext uri="{FF2B5EF4-FFF2-40B4-BE49-F238E27FC236}">
                <a16:creationId xmlns:a16="http://schemas.microsoft.com/office/drawing/2014/main" id="{C344CD2E-ED71-76EA-1D0C-0950E44E0CC7}"/>
              </a:ext>
            </a:extLst>
          </p:cNvPr>
          <p:cNvSpPr/>
          <p:nvPr/>
        </p:nvSpPr>
        <p:spPr>
          <a:xfrm>
            <a:off x="9449048" y="2824097"/>
            <a:ext cx="314003" cy="1909828"/>
          </a:xfrm>
          <a:prstGeom prst="rightBracket">
            <a:avLst>
              <a:gd name="adj" fmla="val 2046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0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E4DE6-413D-5BDE-F103-9182E09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5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A29D7-9893-89F3-8953-ED3223AD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© Copyright 2024. Hands Free Security, LLC,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984EAE-33DA-57E7-F20F-4A1B07D0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Locate Information Needed to Request a Device Order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17568-69A0-1CE4-1695-4A18F1864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pic>
        <p:nvPicPr>
          <p:cNvPr id="6" name="Picture 5" descr="A close-up of a form&#10;&#10;Description automatically generated">
            <a:extLst>
              <a:ext uri="{FF2B5EF4-FFF2-40B4-BE49-F238E27FC236}">
                <a16:creationId xmlns:a16="http://schemas.microsoft.com/office/drawing/2014/main" id="{A9E6AF57-1553-A1B4-08C9-5DC4BBB37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1" b="7867"/>
          <a:stretch/>
        </p:blipFill>
        <p:spPr>
          <a:xfrm>
            <a:off x="7134226" y="1485899"/>
            <a:ext cx="4324350" cy="466095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88900" dist="635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49D19C1-B4E5-8383-F6BD-91396009DFB0}"/>
              </a:ext>
            </a:extLst>
          </p:cNvPr>
          <p:cNvSpPr/>
          <p:nvPr/>
        </p:nvSpPr>
        <p:spPr>
          <a:xfrm rot="16200000">
            <a:off x="315017" y="2133369"/>
            <a:ext cx="1027778" cy="895811"/>
          </a:xfrm>
          <a:prstGeom prst="round2SameRect">
            <a:avLst>
              <a:gd name="adj1" fmla="val 11106"/>
              <a:gd name="adj2" fmla="val 0"/>
            </a:avLst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00EDAB1B-BBBE-39A4-C564-91771F2E0A8E}"/>
              </a:ext>
            </a:extLst>
          </p:cNvPr>
          <p:cNvSpPr/>
          <p:nvPr/>
        </p:nvSpPr>
        <p:spPr>
          <a:xfrm rot="5400000" flipH="1">
            <a:off x="3372541" y="-28344"/>
            <a:ext cx="1027778" cy="5219240"/>
          </a:xfrm>
          <a:prstGeom prst="round2SameRect">
            <a:avLst>
              <a:gd name="adj1" fmla="val 11106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6C1B817B-FB7D-234A-035C-398BE3DD1A3A}"/>
              </a:ext>
            </a:extLst>
          </p:cNvPr>
          <p:cNvSpPr/>
          <p:nvPr/>
        </p:nvSpPr>
        <p:spPr>
          <a:xfrm rot="16200000">
            <a:off x="315017" y="3349346"/>
            <a:ext cx="1027778" cy="895811"/>
          </a:xfrm>
          <a:prstGeom prst="round2SameRect">
            <a:avLst>
              <a:gd name="adj1" fmla="val 11106"/>
              <a:gd name="adj2" fmla="val 0"/>
            </a:avLst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5D5CA10-F94F-462F-F824-8ADEE1C38DBF}"/>
              </a:ext>
            </a:extLst>
          </p:cNvPr>
          <p:cNvSpPr/>
          <p:nvPr/>
        </p:nvSpPr>
        <p:spPr>
          <a:xfrm rot="5400000" flipH="1">
            <a:off x="3372541" y="1187633"/>
            <a:ext cx="1027778" cy="5219240"/>
          </a:xfrm>
          <a:prstGeom prst="round2SameRect">
            <a:avLst>
              <a:gd name="adj1" fmla="val 11106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BD10CDC-FF5F-1540-5DCB-6B0EBCC521E6}"/>
              </a:ext>
            </a:extLst>
          </p:cNvPr>
          <p:cNvSpPr/>
          <p:nvPr/>
        </p:nvSpPr>
        <p:spPr>
          <a:xfrm rot="16200000">
            <a:off x="315018" y="4565321"/>
            <a:ext cx="1027778" cy="895810"/>
          </a:xfrm>
          <a:prstGeom prst="round2SameRect">
            <a:avLst>
              <a:gd name="adj1" fmla="val 11106"/>
              <a:gd name="adj2" fmla="val 0"/>
            </a:avLst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C3658C24-A0E3-9724-3DD1-01BA81375646}"/>
              </a:ext>
            </a:extLst>
          </p:cNvPr>
          <p:cNvSpPr/>
          <p:nvPr/>
        </p:nvSpPr>
        <p:spPr>
          <a:xfrm rot="5400000" flipH="1">
            <a:off x="3372541" y="2403607"/>
            <a:ext cx="1027778" cy="5219240"/>
          </a:xfrm>
          <a:prstGeom prst="round2SameRect">
            <a:avLst>
              <a:gd name="adj1" fmla="val 11106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A7FA4-4E60-6B89-AD7C-95E7B8B45973}"/>
              </a:ext>
            </a:extLst>
          </p:cNvPr>
          <p:cNvSpPr txBox="1"/>
          <p:nvPr/>
        </p:nvSpPr>
        <p:spPr>
          <a:xfrm>
            <a:off x="1350167" y="3427921"/>
            <a:ext cx="48410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the properties responsibility to keep track of prior order confirmation sheets to provide all information needed for the new order they would like to place.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BD63A-A426-974C-61E3-9318BA2FD0D9}"/>
              </a:ext>
            </a:extLst>
          </p:cNvPr>
          <p:cNvSpPr txBox="1"/>
          <p:nvPr/>
        </p:nvSpPr>
        <p:spPr>
          <a:xfrm>
            <a:off x="1350167" y="2319666"/>
            <a:ext cx="4841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information will be provided on the initial confirmation form that hands free will send over to confirm order.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1F237-93B0-C80B-14FA-E8A971E0B1B3}"/>
              </a:ext>
            </a:extLst>
          </p:cNvPr>
          <p:cNvSpPr txBox="1"/>
          <p:nvPr/>
        </p:nvSpPr>
        <p:spPr>
          <a:xfrm>
            <a:off x="1350167" y="4751617"/>
            <a:ext cx="4841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 free is not to be relied on to provide the correct updated information to place a new device order.</a:t>
            </a:r>
          </a:p>
        </p:txBody>
      </p:sp>
      <p:sp>
        <p:nvSpPr>
          <p:cNvPr id="18" name="Freeform 40">
            <a:extLst>
              <a:ext uri="{FF2B5EF4-FFF2-40B4-BE49-F238E27FC236}">
                <a16:creationId xmlns:a16="http://schemas.microsoft.com/office/drawing/2014/main" id="{0F1B57FC-7B78-D575-65F0-F08090006B2A}"/>
              </a:ext>
            </a:extLst>
          </p:cNvPr>
          <p:cNvSpPr>
            <a:spLocks noEditPoints="1"/>
          </p:cNvSpPr>
          <p:nvPr/>
        </p:nvSpPr>
        <p:spPr bwMode="auto">
          <a:xfrm>
            <a:off x="567297" y="2319666"/>
            <a:ext cx="523216" cy="523216"/>
          </a:xfrm>
          <a:custGeom>
            <a:avLst/>
            <a:gdLst>
              <a:gd name="T0" fmla="*/ 774 w 830"/>
              <a:gd name="T1" fmla="*/ 207 h 830"/>
              <a:gd name="T2" fmla="*/ 623 w 830"/>
              <a:gd name="T3" fmla="*/ 56 h 830"/>
              <a:gd name="T4" fmla="*/ 415 w 830"/>
              <a:gd name="T5" fmla="*/ 0 h 830"/>
              <a:gd name="T6" fmla="*/ 207 w 830"/>
              <a:gd name="T7" fmla="*/ 56 h 830"/>
              <a:gd name="T8" fmla="*/ 56 w 830"/>
              <a:gd name="T9" fmla="*/ 207 h 830"/>
              <a:gd name="T10" fmla="*/ 0 w 830"/>
              <a:gd name="T11" fmla="*/ 415 h 830"/>
              <a:gd name="T12" fmla="*/ 56 w 830"/>
              <a:gd name="T13" fmla="*/ 623 h 830"/>
              <a:gd name="T14" fmla="*/ 207 w 830"/>
              <a:gd name="T15" fmla="*/ 774 h 830"/>
              <a:gd name="T16" fmla="*/ 415 w 830"/>
              <a:gd name="T17" fmla="*/ 830 h 830"/>
              <a:gd name="T18" fmla="*/ 623 w 830"/>
              <a:gd name="T19" fmla="*/ 774 h 830"/>
              <a:gd name="T20" fmla="*/ 774 w 830"/>
              <a:gd name="T21" fmla="*/ 623 h 830"/>
              <a:gd name="T22" fmla="*/ 830 w 830"/>
              <a:gd name="T23" fmla="*/ 415 h 830"/>
              <a:gd name="T24" fmla="*/ 774 w 830"/>
              <a:gd name="T25" fmla="*/ 207 h 830"/>
              <a:gd name="T26" fmla="*/ 684 w 830"/>
              <a:gd name="T27" fmla="*/ 439 h 830"/>
              <a:gd name="T28" fmla="*/ 635 w 830"/>
              <a:gd name="T29" fmla="*/ 489 h 830"/>
              <a:gd name="T30" fmla="*/ 440 w 830"/>
              <a:gd name="T31" fmla="*/ 684 h 830"/>
              <a:gd name="T32" fmla="*/ 415 w 830"/>
              <a:gd name="T33" fmla="*/ 694 h 830"/>
              <a:gd name="T34" fmla="*/ 391 w 830"/>
              <a:gd name="T35" fmla="*/ 684 h 830"/>
              <a:gd name="T36" fmla="*/ 342 w 830"/>
              <a:gd name="T37" fmla="*/ 635 h 830"/>
              <a:gd name="T38" fmla="*/ 332 w 830"/>
              <a:gd name="T39" fmla="*/ 611 h 830"/>
              <a:gd name="T40" fmla="*/ 342 w 830"/>
              <a:gd name="T41" fmla="*/ 586 h 830"/>
              <a:gd name="T42" fmla="*/ 444 w 830"/>
              <a:gd name="T43" fmla="*/ 484 h 830"/>
              <a:gd name="T44" fmla="*/ 173 w 830"/>
              <a:gd name="T45" fmla="*/ 484 h 830"/>
              <a:gd name="T46" fmla="*/ 148 w 830"/>
              <a:gd name="T47" fmla="*/ 474 h 830"/>
              <a:gd name="T48" fmla="*/ 138 w 830"/>
              <a:gd name="T49" fmla="*/ 450 h 830"/>
              <a:gd name="T50" fmla="*/ 138 w 830"/>
              <a:gd name="T51" fmla="*/ 380 h 830"/>
              <a:gd name="T52" fmla="*/ 148 w 830"/>
              <a:gd name="T53" fmla="*/ 356 h 830"/>
              <a:gd name="T54" fmla="*/ 173 w 830"/>
              <a:gd name="T55" fmla="*/ 346 h 830"/>
              <a:gd name="T56" fmla="*/ 444 w 830"/>
              <a:gd name="T57" fmla="*/ 346 h 830"/>
              <a:gd name="T58" fmla="*/ 342 w 830"/>
              <a:gd name="T59" fmla="*/ 244 h 830"/>
              <a:gd name="T60" fmla="*/ 332 w 830"/>
              <a:gd name="T61" fmla="*/ 219 h 830"/>
              <a:gd name="T62" fmla="*/ 342 w 830"/>
              <a:gd name="T63" fmla="*/ 195 h 830"/>
              <a:gd name="T64" fmla="*/ 391 w 830"/>
              <a:gd name="T65" fmla="*/ 146 h 830"/>
              <a:gd name="T66" fmla="*/ 415 w 830"/>
              <a:gd name="T67" fmla="*/ 136 h 830"/>
              <a:gd name="T68" fmla="*/ 440 w 830"/>
              <a:gd name="T69" fmla="*/ 146 h 830"/>
              <a:gd name="T70" fmla="*/ 635 w 830"/>
              <a:gd name="T71" fmla="*/ 342 h 830"/>
              <a:gd name="T72" fmla="*/ 684 w 830"/>
              <a:gd name="T73" fmla="*/ 391 h 830"/>
              <a:gd name="T74" fmla="*/ 694 w 830"/>
              <a:gd name="T75" fmla="*/ 415 h 830"/>
              <a:gd name="T76" fmla="*/ 684 w 830"/>
              <a:gd name="T77" fmla="*/ 43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0" h="830">
                <a:moveTo>
                  <a:pt x="774" y="207"/>
                </a:moveTo>
                <a:cubicBezTo>
                  <a:pt x="737" y="143"/>
                  <a:pt x="687" y="93"/>
                  <a:pt x="623" y="56"/>
                </a:cubicBezTo>
                <a:cubicBezTo>
                  <a:pt x="560" y="19"/>
                  <a:pt x="490" y="0"/>
                  <a:pt x="415" y="0"/>
                </a:cubicBezTo>
                <a:cubicBezTo>
                  <a:pt x="340" y="0"/>
                  <a:pt x="270" y="19"/>
                  <a:pt x="207" y="56"/>
                </a:cubicBezTo>
                <a:cubicBezTo>
                  <a:pt x="143" y="93"/>
                  <a:pt x="93" y="143"/>
                  <a:pt x="56" y="207"/>
                </a:cubicBezTo>
                <a:cubicBezTo>
                  <a:pt x="18" y="270"/>
                  <a:pt x="0" y="340"/>
                  <a:pt x="0" y="415"/>
                </a:cubicBezTo>
                <a:cubicBezTo>
                  <a:pt x="0" y="490"/>
                  <a:pt x="18" y="560"/>
                  <a:pt x="56" y="623"/>
                </a:cubicBezTo>
                <a:cubicBezTo>
                  <a:pt x="93" y="687"/>
                  <a:pt x="143" y="737"/>
                  <a:pt x="207" y="774"/>
                </a:cubicBezTo>
                <a:cubicBezTo>
                  <a:pt x="270" y="811"/>
                  <a:pt x="340" y="830"/>
                  <a:pt x="415" y="830"/>
                </a:cubicBezTo>
                <a:cubicBezTo>
                  <a:pt x="490" y="830"/>
                  <a:pt x="560" y="811"/>
                  <a:pt x="623" y="774"/>
                </a:cubicBezTo>
                <a:cubicBezTo>
                  <a:pt x="687" y="737"/>
                  <a:pt x="737" y="687"/>
                  <a:pt x="774" y="623"/>
                </a:cubicBezTo>
                <a:cubicBezTo>
                  <a:pt x="811" y="560"/>
                  <a:pt x="830" y="490"/>
                  <a:pt x="830" y="415"/>
                </a:cubicBezTo>
                <a:cubicBezTo>
                  <a:pt x="830" y="340"/>
                  <a:pt x="811" y="270"/>
                  <a:pt x="774" y="207"/>
                </a:cubicBezTo>
                <a:close/>
                <a:moveTo>
                  <a:pt x="684" y="439"/>
                </a:moveTo>
                <a:lnTo>
                  <a:pt x="635" y="489"/>
                </a:lnTo>
                <a:lnTo>
                  <a:pt x="440" y="684"/>
                </a:lnTo>
                <a:cubicBezTo>
                  <a:pt x="433" y="691"/>
                  <a:pt x="425" y="694"/>
                  <a:pt x="415" y="694"/>
                </a:cubicBezTo>
                <a:cubicBezTo>
                  <a:pt x="406" y="694"/>
                  <a:pt x="398" y="691"/>
                  <a:pt x="391" y="684"/>
                </a:cubicBezTo>
                <a:lnTo>
                  <a:pt x="342" y="635"/>
                </a:lnTo>
                <a:cubicBezTo>
                  <a:pt x="335" y="628"/>
                  <a:pt x="332" y="620"/>
                  <a:pt x="332" y="611"/>
                </a:cubicBezTo>
                <a:cubicBezTo>
                  <a:pt x="332" y="601"/>
                  <a:pt x="335" y="593"/>
                  <a:pt x="342" y="586"/>
                </a:cubicBezTo>
                <a:lnTo>
                  <a:pt x="444" y="484"/>
                </a:lnTo>
                <a:lnTo>
                  <a:pt x="173" y="484"/>
                </a:lnTo>
                <a:cubicBezTo>
                  <a:pt x="163" y="484"/>
                  <a:pt x="155" y="481"/>
                  <a:pt x="148" y="474"/>
                </a:cubicBezTo>
                <a:cubicBezTo>
                  <a:pt x="142" y="467"/>
                  <a:pt x="138" y="459"/>
                  <a:pt x="138" y="450"/>
                </a:cubicBezTo>
                <a:lnTo>
                  <a:pt x="138" y="380"/>
                </a:lnTo>
                <a:cubicBezTo>
                  <a:pt x="138" y="371"/>
                  <a:pt x="142" y="363"/>
                  <a:pt x="148" y="356"/>
                </a:cubicBezTo>
                <a:cubicBezTo>
                  <a:pt x="155" y="349"/>
                  <a:pt x="163" y="346"/>
                  <a:pt x="173" y="346"/>
                </a:cubicBezTo>
                <a:lnTo>
                  <a:pt x="444" y="346"/>
                </a:lnTo>
                <a:lnTo>
                  <a:pt x="342" y="244"/>
                </a:lnTo>
                <a:cubicBezTo>
                  <a:pt x="335" y="237"/>
                  <a:pt x="332" y="229"/>
                  <a:pt x="332" y="219"/>
                </a:cubicBezTo>
                <a:cubicBezTo>
                  <a:pt x="332" y="210"/>
                  <a:pt x="335" y="202"/>
                  <a:pt x="342" y="195"/>
                </a:cubicBezTo>
                <a:lnTo>
                  <a:pt x="391" y="146"/>
                </a:lnTo>
                <a:cubicBezTo>
                  <a:pt x="398" y="139"/>
                  <a:pt x="406" y="136"/>
                  <a:pt x="415" y="136"/>
                </a:cubicBezTo>
                <a:cubicBezTo>
                  <a:pt x="425" y="136"/>
                  <a:pt x="433" y="139"/>
                  <a:pt x="440" y="146"/>
                </a:cubicBezTo>
                <a:lnTo>
                  <a:pt x="635" y="342"/>
                </a:lnTo>
                <a:lnTo>
                  <a:pt x="684" y="391"/>
                </a:lnTo>
                <a:cubicBezTo>
                  <a:pt x="691" y="397"/>
                  <a:pt x="694" y="405"/>
                  <a:pt x="694" y="415"/>
                </a:cubicBezTo>
                <a:cubicBezTo>
                  <a:pt x="694" y="425"/>
                  <a:pt x="691" y="433"/>
                  <a:pt x="684" y="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0">
            <a:extLst>
              <a:ext uri="{FF2B5EF4-FFF2-40B4-BE49-F238E27FC236}">
                <a16:creationId xmlns:a16="http://schemas.microsoft.com/office/drawing/2014/main" id="{56D96111-443D-5FCB-3544-CD089A2AC168}"/>
              </a:ext>
            </a:extLst>
          </p:cNvPr>
          <p:cNvSpPr>
            <a:spLocks noEditPoints="1"/>
          </p:cNvSpPr>
          <p:nvPr/>
        </p:nvSpPr>
        <p:spPr bwMode="auto">
          <a:xfrm>
            <a:off x="567297" y="3554766"/>
            <a:ext cx="523216" cy="523216"/>
          </a:xfrm>
          <a:custGeom>
            <a:avLst/>
            <a:gdLst>
              <a:gd name="T0" fmla="*/ 774 w 830"/>
              <a:gd name="T1" fmla="*/ 207 h 830"/>
              <a:gd name="T2" fmla="*/ 623 w 830"/>
              <a:gd name="T3" fmla="*/ 56 h 830"/>
              <a:gd name="T4" fmla="*/ 415 w 830"/>
              <a:gd name="T5" fmla="*/ 0 h 830"/>
              <a:gd name="T6" fmla="*/ 207 w 830"/>
              <a:gd name="T7" fmla="*/ 56 h 830"/>
              <a:gd name="T8" fmla="*/ 56 w 830"/>
              <a:gd name="T9" fmla="*/ 207 h 830"/>
              <a:gd name="T10" fmla="*/ 0 w 830"/>
              <a:gd name="T11" fmla="*/ 415 h 830"/>
              <a:gd name="T12" fmla="*/ 56 w 830"/>
              <a:gd name="T13" fmla="*/ 623 h 830"/>
              <a:gd name="T14" fmla="*/ 207 w 830"/>
              <a:gd name="T15" fmla="*/ 774 h 830"/>
              <a:gd name="T16" fmla="*/ 415 w 830"/>
              <a:gd name="T17" fmla="*/ 830 h 830"/>
              <a:gd name="T18" fmla="*/ 623 w 830"/>
              <a:gd name="T19" fmla="*/ 774 h 830"/>
              <a:gd name="T20" fmla="*/ 774 w 830"/>
              <a:gd name="T21" fmla="*/ 623 h 830"/>
              <a:gd name="T22" fmla="*/ 830 w 830"/>
              <a:gd name="T23" fmla="*/ 415 h 830"/>
              <a:gd name="T24" fmla="*/ 774 w 830"/>
              <a:gd name="T25" fmla="*/ 207 h 830"/>
              <a:gd name="T26" fmla="*/ 684 w 830"/>
              <a:gd name="T27" fmla="*/ 439 h 830"/>
              <a:gd name="T28" fmla="*/ 635 w 830"/>
              <a:gd name="T29" fmla="*/ 489 h 830"/>
              <a:gd name="T30" fmla="*/ 440 w 830"/>
              <a:gd name="T31" fmla="*/ 684 h 830"/>
              <a:gd name="T32" fmla="*/ 415 w 830"/>
              <a:gd name="T33" fmla="*/ 694 h 830"/>
              <a:gd name="T34" fmla="*/ 391 w 830"/>
              <a:gd name="T35" fmla="*/ 684 h 830"/>
              <a:gd name="T36" fmla="*/ 342 w 830"/>
              <a:gd name="T37" fmla="*/ 635 h 830"/>
              <a:gd name="T38" fmla="*/ 332 w 830"/>
              <a:gd name="T39" fmla="*/ 611 h 830"/>
              <a:gd name="T40" fmla="*/ 342 w 830"/>
              <a:gd name="T41" fmla="*/ 586 h 830"/>
              <a:gd name="T42" fmla="*/ 444 w 830"/>
              <a:gd name="T43" fmla="*/ 484 h 830"/>
              <a:gd name="T44" fmla="*/ 173 w 830"/>
              <a:gd name="T45" fmla="*/ 484 h 830"/>
              <a:gd name="T46" fmla="*/ 148 w 830"/>
              <a:gd name="T47" fmla="*/ 474 h 830"/>
              <a:gd name="T48" fmla="*/ 138 w 830"/>
              <a:gd name="T49" fmla="*/ 450 h 830"/>
              <a:gd name="T50" fmla="*/ 138 w 830"/>
              <a:gd name="T51" fmla="*/ 380 h 830"/>
              <a:gd name="T52" fmla="*/ 148 w 830"/>
              <a:gd name="T53" fmla="*/ 356 h 830"/>
              <a:gd name="T54" fmla="*/ 173 w 830"/>
              <a:gd name="T55" fmla="*/ 346 h 830"/>
              <a:gd name="T56" fmla="*/ 444 w 830"/>
              <a:gd name="T57" fmla="*/ 346 h 830"/>
              <a:gd name="T58" fmla="*/ 342 w 830"/>
              <a:gd name="T59" fmla="*/ 244 h 830"/>
              <a:gd name="T60" fmla="*/ 332 w 830"/>
              <a:gd name="T61" fmla="*/ 219 h 830"/>
              <a:gd name="T62" fmla="*/ 342 w 830"/>
              <a:gd name="T63" fmla="*/ 195 h 830"/>
              <a:gd name="T64" fmla="*/ 391 w 830"/>
              <a:gd name="T65" fmla="*/ 146 h 830"/>
              <a:gd name="T66" fmla="*/ 415 w 830"/>
              <a:gd name="T67" fmla="*/ 136 h 830"/>
              <a:gd name="T68" fmla="*/ 440 w 830"/>
              <a:gd name="T69" fmla="*/ 146 h 830"/>
              <a:gd name="T70" fmla="*/ 635 w 830"/>
              <a:gd name="T71" fmla="*/ 342 h 830"/>
              <a:gd name="T72" fmla="*/ 684 w 830"/>
              <a:gd name="T73" fmla="*/ 391 h 830"/>
              <a:gd name="T74" fmla="*/ 694 w 830"/>
              <a:gd name="T75" fmla="*/ 415 h 830"/>
              <a:gd name="T76" fmla="*/ 684 w 830"/>
              <a:gd name="T77" fmla="*/ 43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0" h="830">
                <a:moveTo>
                  <a:pt x="774" y="207"/>
                </a:moveTo>
                <a:cubicBezTo>
                  <a:pt x="737" y="143"/>
                  <a:pt x="687" y="93"/>
                  <a:pt x="623" y="56"/>
                </a:cubicBezTo>
                <a:cubicBezTo>
                  <a:pt x="560" y="19"/>
                  <a:pt x="490" y="0"/>
                  <a:pt x="415" y="0"/>
                </a:cubicBezTo>
                <a:cubicBezTo>
                  <a:pt x="340" y="0"/>
                  <a:pt x="270" y="19"/>
                  <a:pt x="207" y="56"/>
                </a:cubicBezTo>
                <a:cubicBezTo>
                  <a:pt x="143" y="93"/>
                  <a:pt x="93" y="143"/>
                  <a:pt x="56" y="207"/>
                </a:cubicBezTo>
                <a:cubicBezTo>
                  <a:pt x="18" y="270"/>
                  <a:pt x="0" y="340"/>
                  <a:pt x="0" y="415"/>
                </a:cubicBezTo>
                <a:cubicBezTo>
                  <a:pt x="0" y="490"/>
                  <a:pt x="18" y="560"/>
                  <a:pt x="56" y="623"/>
                </a:cubicBezTo>
                <a:cubicBezTo>
                  <a:pt x="93" y="687"/>
                  <a:pt x="143" y="737"/>
                  <a:pt x="207" y="774"/>
                </a:cubicBezTo>
                <a:cubicBezTo>
                  <a:pt x="270" y="811"/>
                  <a:pt x="340" y="830"/>
                  <a:pt x="415" y="830"/>
                </a:cubicBezTo>
                <a:cubicBezTo>
                  <a:pt x="490" y="830"/>
                  <a:pt x="560" y="811"/>
                  <a:pt x="623" y="774"/>
                </a:cubicBezTo>
                <a:cubicBezTo>
                  <a:pt x="687" y="737"/>
                  <a:pt x="737" y="687"/>
                  <a:pt x="774" y="623"/>
                </a:cubicBezTo>
                <a:cubicBezTo>
                  <a:pt x="811" y="560"/>
                  <a:pt x="830" y="490"/>
                  <a:pt x="830" y="415"/>
                </a:cubicBezTo>
                <a:cubicBezTo>
                  <a:pt x="830" y="340"/>
                  <a:pt x="811" y="270"/>
                  <a:pt x="774" y="207"/>
                </a:cubicBezTo>
                <a:close/>
                <a:moveTo>
                  <a:pt x="684" y="439"/>
                </a:moveTo>
                <a:lnTo>
                  <a:pt x="635" y="489"/>
                </a:lnTo>
                <a:lnTo>
                  <a:pt x="440" y="684"/>
                </a:lnTo>
                <a:cubicBezTo>
                  <a:pt x="433" y="691"/>
                  <a:pt x="425" y="694"/>
                  <a:pt x="415" y="694"/>
                </a:cubicBezTo>
                <a:cubicBezTo>
                  <a:pt x="406" y="694"/>
                  <a:pt x="398" y="691"/>
                  <a:pt x="391" y="684"/>
                </a:cubicBezTo>
                <a:lnTo>
                  <a:pt x="342" y="635"/>
                </a:lnTo>
                <a:cubicBezTo>
                  <a:pt x="335" y="628"/>
                  <a:pt x="332" y="620"/>
                  <a:pt x="332" y="611"/>
                </a:cubicBezTo>
                <a:cubicBezTo>
                  <a:pt x="332" y="601"/>
                  <a:pt x="335" y="593"/>
                  <a:pt x="342" y="586"/>
                </a:cubicBezTo>
                <a:lnTo>
                  <a:pt x="444" y="484"/>
                </a:lnTo>
                <a:lnTo>
                  <a:pt x="173" y="484"/>
                </a:lnTo>
                <a:cubicBezTo>
                  <a:pt x="163" y="484"/>
                  <a:pt x="155" y="481"/>
                  <a:pt x="148" y="474"/>
                </a:cubicBezTo>
                <a:cubicBezTo>
                  <a:pt x="142" y="467"/>
                  <a:pt x="138" y="459"/>
                  <a:pt x="138" y="450"/>
                </a:cubicBezTo>
                <a:lnTo>
                  <a:pt x="138" y="380"/>
                </a:lnTo>
                <a:cubicBezTo>
                  <a:pt x="138" y="371"/>
                  <a:pt x="142" y="363"/>
                  <a:pt x="148" y="356"/>
                </a:cubicBezTo>
                <a:cubicBezTo>
                  <a:pt x="155" y="349"/>
                  <a:pt x="163" y="346"/>
                  <a:pt x="173" y="346"/>
                </a:cubicBezTo>
                <a:lnTo>
                  <a:pt x="444" y="346"/>
                </a:lnTo>
                <a:lnTo>
                  <a:pt x="342" y="244"/>
                </a:lnTo>
                <a:cubicBezTo>
                  <a:pt x="335" y="237"/>
                  <a:pt x="332" y="229"/>
                  <a:pt x="332" y="219"/>
                </a:cubicBezTo>
                <a:cubicBezTo>
                  <a:pt x="332" y="210"/>
                  <a:pt x="335" y="202"/>
                  <a:pt x="342" y="195"/>
                </a:cubicBezTo>
                <a:lnTo>
                  <a:pt x="391" y="146"/>
                </a:lnTo>
                <a:cubicBezTo>
                  <a:pt x="398" y="139"/>
                  <a:pt x="406" y="136"/>
                  <a:pt x="415" y="136"/>
                </a:cubicBezTo>
                <a:cubicBezTo>
                  <a:pt x="425" y="136"/>
                  <a:pt x="433" y="139"/>
                  <a:pt x="440" y="146"/>
                </a:cubicBezTo>
                <a:lnTo>
                  <a:pt x="635" y="342"/>
                </a:lnTo>
                <a:lnTo>
                  <a:pt x="684" y="391"/>
                </a:lnTo>
                <a:cubicBezTo>
                  <a:pt x="691" y="397"/>
                  <a:pt x="694" y="405"/>
                  <a:pt x="694" y="415"/>
                </a:cubicBezTo>
                <a:cubicBezTo>
                  <a:pt x="694" y="425"/>
                  <a:pt x="691" y="433"/>
                  <a:pt x="684" y="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id="{0EC30CAD-15DF-C7F1-10C3-DCDC99872E73}"/>
              </a:ext>
            </a:extLst>
          </p:cNvPr>
          <p:cNvSpPr>
            <a:spLocks noEditPoints="1"/>
          </p:cNvSpPr>
          <p:nvPr/>
        </p:nvSpPr>
        <p:spPr bwMode="auto">
          <a:xfrm>
            <a:off x="567297" y="4751618"/>
            <a:ext cx="523216" cy="523216"/>
          </a:xfrm>
          <a:custGeom>
            <a:avLst/>
            <a:gdLst>
              <a:gd name="T0" fmla="*/ 774 w 830"/>
              <a:gd name="T1" fmla="*/ 207 h 830"/>
              <a:gd name="T2" fmla="*/ 623 w 830"/>
              <a:gd name="T3" fmla="*/ 56 h 830"/>
              <a:gd name="T4" fmla="*/ 415 w 830"/>
              <a:gd name="T5" fmla="*/ 0 h 830"/>
              <a:gd name="T6" fmla="*/ 207 w 830"/>
              <a:gd name="T7" fmla="*/ 56 h 830"/>
              <a:gd name="T8" fmla="*/ 56 w 830"/>
              <a:gd name="T9" fmla="*/ 207 h 830"/>
              <a:gd name="T10" fmla="*/ 0 w 830"/>
              <a:gd name="T11" fmla="*/ 415 h 830"/>
              <a:gd name="T12" fmla="*/ 56 w 830"/>
              <a:gd name="T13" fmla="*/ 623 h 830"/>
              <a:gd name="T14" fmla="*/ 207 w 830"/>
              <a:gd name="T15" fmla="*/ 774 h 830"/>
              <a:gd name="T16" fmla="*/ 415 w 830"/>
              <a:gd name="T17" fmla="*/ 830 h 830"/>
              <a:gd name="T18" fmla="*/ 623 w 830"/>
              <a:gd name="T19" fmla="*/ 774 h 830"/>
              <a:gd name="T20" fmla="*/ 774 w 830"/>
              <a:gd name="T21" fmla="*/ 623 h 830"/>
              <a:gd name="T22" fmla="*/ 830 w 830"/>
              <a:gd name="T23" fmla="*/ 415 h 830"/>
              <a:gd name="T24" fmla="*/ 774 w 830"/>
              <a:gd name="T25" fmla="*/ 207 h 830"/>
              <a:gd name="T26" fmla="*/ 684 w 830"/>
              <a:gd name="T27" fmla="*/ 439 h 830"/>
              <a:gd name="T28" fmla="*/ 635 w 830"/>
              <a:gd name="T29" fmla="*/ 489 h 830"/>
              <a:gd name="T30" fmla="*/ 440 w 830"/>
              <a:gd name="T31" fmla="*/ 684 h 830"/>
              <a:gd name="T32" fmla="*/ 415 w 830"/>
              <a:gd name="T33" fmla="*/ 694 h 830"/>
              <a:gd name="T34" fmla="*/ 391 w 830"/>
              <a:gd name="T35" fmla="*/ 684 h 830"/>
              <a:gd name="T36" fmla="*/ 342 w 830"/>
              <a:gd name="T37" fmla="*/ 635 h 830"/>
              <a:gd name="T38" fmla="*/ 332 w 830"/>
              <a:gd name="T39" fmla="*/ 611 h 830"/>
              <a:gd name="T40" fmla="*/ 342 w 830"/>
              <a:gd name="T41" fmla="*/ 586 h 830"/>
              <a:gd name="T42" fmla="*/ 444 w 830"/>
              <a:gd name="T43" fmla="*/ 484 h 830"/>
              <a:gd name="T44" fmla="*/ 173 w 830"/>
              <a:gd name="T45" fmla="*/ 484 h 830"/>
              <a:gd name="T46" fmla="*/ 148 w 830"/>
              <a:gd name="T47" fmla="*/ 474 h 830"/>
              <a:gd name="T48" fmla="*/ 138 w 830"/>
              <a:gd name="T49" fmla="*/ 450 h 830"/>
              <a:gd name="T50" fmla="*/ 138 w 830"/>
              <a:gd name="T51" fmla="*/ 380 h 830"/>
              <a:gd name="T52" fmla="*/ 148 w 830"/>
              <a:gd name="T53" fmla="*/ 356 h 830"/>
              <a:gd name="T54" fmla="*/ 173 w 830"/>
              <a:gd name="T55" fmla="*/ 346 h 830"/>
              <a:gd name="T56" fmla="*/ 444 w 830"/>
              <a:gd name="T57" fmla="*/ 346 h 830"/>
              <a:gd name="T58" fmla="*/ 342 w 830"/>
              <a:gd name="T59" fmla="*/ 244 h 830"/>
              <a:gd name="T60" fmla="*/ 332 w 830"/>
              <a:gd name="T61" fmla="*/ 219 h 830"/>
              <a:gd name="T62" fmla="*/ 342 w 830"/>
              <a:gd name="T63" fmla="*/ 195 h 830"/>
              <a:gd name="T64" fmla="*/ 391 w 830"/>
              <a:gd name="T65" fmla="*/ 146 h 830"/>
              <a:gd name="T66" fmla="*/ 415 w 830"/>
              <a:gd name="T67" fmla="*/ 136 h 830"/>
              <a:gd name="T68" fmla="*/ 440 w 830"/>
              <a:gd name="T69" fmla="*/ 146 h 830"/>
              <a:gd name="T70" fmla="*/ 635 w 830"/>
              <a:gd name="T71" fmla="*/ 342 h 830"/>
              <a:gd name="T72" fmla="*/ 684 w 830"/>
              <a:gd name="T73" fmla="*/ 391 h 830"/>
              <a:gd name="T74" fmla="*/ 694 w 830"/>
              <a:gd name="T75" fmla="*/ 415 h 830"/>
              <a:gd name="T76" fmla="*/ 684 w 830"/>
              <a:gd name="T77" fmla="*/ 43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0" h="830">
                <a:moveTo>
                  <a:pt x="774" y="207"/>
                </a:moveTo>
                <a:cubicBezTo>
                  <a:pt x="737" y="143"/>
                  <a:pt x="687" y="93"/>
                  <a:pt x="623" y="56"/>
                </a:cubicBezTo>
                <a:cubicBezTo>
                  <a:pt x="560" y="19"/>
                  <a:pt x="490" y="0"/>
                  <a:pt x="415" y="0"/>
                </a:cubicBezTo>
                <a:cubicBezTo>
                  <a:pt x="340" y="0"/>
                  <a:pt x="270" y="19"/>
                  <a:pt x="207" y="56"/>
                </a:cubicBezTo>
                <a:cubicBezTo>
                  <a:pt x="143" y="93"/>
                  <a:pt x="93" y="143"/>
                  <a:pt x="56" y="207"/>
                </a:cubicBezTo>
                <a:cubicBezTo>
                  <a:pt x="18" y="270"/>
                  <a:pt x="0" y="340"/>
                  <a:pt x="0" y="415"/>
                </a:cubicBezTo>
                <a:cubicBezTo>
                  <a:pt x="0" y="490"/>
                  <a:pt x="18" y="560"/>
                  <a:pt x="56" y="623"/>
                </a:cubicBezTo>
                <a:cubicBezTo>
                  <a:pt x="93" y="687"/>
                  <a:pt x="143" y="737"/>
                  <a:pt x="207" y="774"/>
                </a:cubicBezTo>
                <a:cubicBezTo>
                  <a:pt x="270" y="811"/>
                  <a:pt x="340" y="830"/>
                  <a:pt x="415" y="830"/>
                </a:cubicBezTo>
                <a:cubicBezTo>
                  <a:pt x="490" y="830"/>
                  <a:pt x="560" y="811"/>
                  <a:pt x="623" y="774"/>
                </a:cubicBezTo>
                <a:cubicBezTo>
                  <a:pt x="687" y="737"/>
                  <a:pt x="737" y="687"/>
                  <a:pt x="774" y="623"/>
                </a:cubicBezTo>
                <a:cubicBezTo>
                  <a:pt x="811" y="560"/>
                  <a:pt x="830" y="490"/>
                  <a:pt x="830" y="415"/>
                </a:cubicBezTo>
                <a:cubicBezTo>
                  <a:pt x="830" y="340"/>
                  <a:pt x="811" y="270"/>
                  <a:pt x="774" y="207"/>
                </a:cubicBezTo>
                <a:close/>
                <a:moveTo>
                  <a:pt x="684" y="439"/>
                </a:moveTo>
                <a:lnTo>
                  <a:pt x="635" y="489"/>
                </a:lnTo>
                <a:lnTo>
                  <a:pt x="440" y="684"/>
                </a:lnTo>
                <a:cubicBezTo>
                  <a:pt x="433" y="691"/>
                  <a:pt x="425" y="694"/>
                  <a:pt x="415" y="694"/>
                </a:cubicBezTo>
                <a:cubicBezTo>
                  <a:pt x="406" y="694"/>
                  <a:pt x="398" y="691"/>
                  <a:pt x="391" y="684"/>
                </a:cubicBezTo>
                <a:lnTo>
                  <a:pt x="342" y="635"/>
                </a:lnTo>
                <a:cubicBezTo>
                  <a:pt x="335" y="628"/>
                  <a:pt x="332" y="620"/>
                  <a:pt x="332" y="611"/>
                </a:cubicBezTo>
                <a:cubicBezTo>
                  <a:pt x="332" y="601"/>
                  <a:pt x="335" y="593"/>
                  <a:pt x="342" y="586"/>
                </a:cubicBezTo>
                <a:lnTo>
                  <a:pt x="444" y="484"/>
                </a:lnTo>
                <a:lnTo>
                  <a:pt x="173" y="484"/>
                </a:lnTo>
                <a:cubicBezTo>
                  <a:pt x="163" y="484"/>
                  <a:pt x="155" y="481"/>
                  <a:pt x="148" y="474"/>
                </a:cubicBezTo>
                <a:cubicBezTo>
                  <a:pt x="142" y="467"/>
                  <a:pt x="138" y="459"/>
                  <a:pt x="138" y="450"/>
                </a:cubicBezTo>
                <a:lnTo>
                  <a:pt x="138" y="380"/>
                </a:lnTo>
                <a:cubicBezTo>
                  <a:pt x="138" y="371"/>
                  <a:pt x="142" y="363"/>
                  <a:pt x="148" y="356"/>
                </a:cubicBezTo>
                <a:cubicBezTo>
                  <a:pt x="155" y="349"/>
                  <a:pt x="163" y="346"/>
                  <a:pt x="173" y="346"/>
                </a:cubicBezTo>
                <a:lnTo>
                  <a:pt x="444" y="346"/>
                </a:lnTo>
                <a:lnTo>
                  <a:pt x="342" y="244"/>
                </a:lnTo>
                <a:cubicBezTo>
                  <a:pt x="335" y="237"/>
                  <a:pt x="332" y="229"/>
                  <a:pt x="332" y="219"/>
                </a:cubicBezTo>
                <a:cubicBezTo>
                  <a:pt x="332" y="210"/>
                  <a:pt x="335" y="202"/>
                  <a:pt x="342" y="195"/>
                </a:cubicBezTo>
                <a:lnTo>
                  <a:pt x="391" y="146"/>
                </a:lnTo>
                <a:cubicBezTo>
                  <a:pt x="398" y="139"/>
                  <a:pt x="406" y="136"/>
                  <a:pt x="415" y="136"/>
                </a:cubicBezTo>
                <a:cubicBezTo>
                  <a:pt x="425" y="136"/>
                  <a:pt x="433" y="139"/>
                  <a:pt x="440" y="146"/>
                </a:cubicBezTo>
                <a:lnTo>
                  <a:pt x="635" y="342"/>
                </a:lnTo>
                <a:lnTo>
                  <a:pt x="684" y="391"/>
                </a:lnTo>
                <a:cubicBezTo>
                  <a:pt x="691" y="397"/>
                  <a:pt x="694" y="405"/>
                  <a:pt x="694" y="415"/>
                </a:cubicBezTo>
                <a:cubicBezTo>
                  <a:pt x="694" y="425"/>
                  <a:pt x="691" y="433"/>
                  <a:pt x="684" y="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D643B4-8F8C-E2B8-7D07-57527D2581A5}"/>
              </a:ext>
            </a:extLst>
          </p:cNvPr>
          <p:cNvSpPr/>
          <p:nvPr/>
        </p:nvSpPr>
        <p:spPr>
          <a:xfrm>
            <a:off x="11458576" y="2439966"/>
            <a:ext cx="733425" cy="26635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4999-DDA3-B2BF-0DFB-21C7BE52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6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7A8AB-8BB0-4C6C-5216-CE8A9034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© Copyright 2024. Hands Free Security, LLC,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0E60A6-57EC-6300-46D3-CA57AF91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Complete Device Order Confirmation Form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6C587-28A9-CC4F-860D-923F1ED5B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3A26A-26AB-143C-387E-C8DB42831C18}"/>
              </a:ext>
            </a:extLst>
          </p:cNvPr>
          <p:cNvSpPr txBox="1"/>
          <p:nvPr/>
        </p:nvSpPr>
        <p:spPr>
          <a:xfrm>
            <a:off x="284607" y="2236547"/>
            <a:ext cx="567804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 free will provide most information on confirmation form based off of the information the property provided in step 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blank box on the form that is sent over not completed by hands free needs to be completed by the property placing the order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Confirmation form must be completed, signed, and dated before hands free can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officailly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submit the order request to the vendor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E4FB98-7088-885A-A01F-7BEC07371F3C}"/>
              </a:ext>
            </a:extLst>
          </p:cNvPr>
          <p:cNvSpPr/>
          <p:nvPr/>
        </p:nvSpPr>
        <p:spPr>
          <a:xfrm>
            <a:off x="369939" y="4101429"/>
            <a:ext cx="5487936" cy="832521"/>
          </a:xfrm>
          <a:prstGeom prst="roundRect">
            <a:avLst>
              <a:gd name="adj" fmla="val 86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71E84-AB2C-3E15-6BE6-A4C131949CD0}"/>
              </a:ext>
            </a:extLst>
          </p:cNvPr>
          <p:cNvSpPr txBox="1"/>
          <p:nvPr/>
        </p:nvSpPr>
        <p:spPr>
          <a:xfrm>
            <a:off x="1276350" y="4256079"/>
            <a:ext cx="4210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All information in photos are for example only. Do not use any information as a reference.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4CA8E9-3938-91D6-CB76-05281D30916B}"/>
              </a:ext>
            </a:extLst>
          </p:cNvPr>
          <p:cNvCxnSpPr>
            <a:cxnSpLocks/>
          </p:cNvCxnSpPr>
          <p:nvPr/>
        </p:nvCxnSpPr>
        <p:spPr>
          <a:xfrm>
            <a:off x="1238250" y="4222368"/>
            <a:ext cx="0" cy="590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33B2D0D1-A056-940D-5288-43FB25378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725" y="4245602"/>
            <a:ext cx="544175" cy="544175"/>
          </a:xfrm>
          <a:prstGeom prst="rect">
            <a:avLst/>
          </a:prstGeom>
        </p:spPr>
      </p:pic>
      <p:pic>
        <p:nvPicPr>
          <p:cNvPr id="14" name="Picture 13" descr="A close-up of a receipt">
            <a:extLst>
              <a:ext uri="{FF2B5EF4-FFF2-40B4-BE49-F238E27FC236}">
                <a16:creationId xmlns:a16="http://schemas.microsoft.com/office/drawing/2014/main" id="{41E9C802-22EA-14B4-5008-175ACA28A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451" y="1485900"/>
            <a:ext cx="4032788" cy="474769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88900" dist="635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54FD96-89D0-C2B1-2D89-A887E0BC0017}"/>
              </a:ext>
            </a:extLst>
          </p:cNvPr>
          <p:cNvSpPr/>
          <p:nvPr/>
        </p:nvSpPr>
        <p:spPr>
          <a:xfrm>
            <a:off x="11330240" y="2527980"/>
            <a:ext cx="861762" cy="26635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86">
            <a:extLst>
              <a:ext uri="{FF2B5EF4-FFF2-40B4-BE49-F238E27FC236}">
                <a16:creationId xmlns:a16="http://schemas.microsoft.com/office/drawing/2014/main" id="{D5475B1B-32B7-F3F7-B8E3-7D6992B0887C}"/>
              </a:ext>
            </a:extLst>
          </p:cNvPr>
          <p:cNvSpPr>
            <a:spLocks/>
          </p:cNvSpPr>
          <p:nvPr/>
        </p:nvSpPr>
        <p:spPr bwMode="auto">
          <a:xfrm>
            <a:off x="9923921" y="2827338"/>
            <a:ext cx="319088" cy="142875"/>
          </a:xfrm>
          <a:custGeom>
            <a:avLst/>
            <a:gdLst>
              <a:gd name="T0" fmla="*/ 878 w 883"/>
              <a:gd name="T1" fmla="*/ 136 h 394"/>
              <a:gd name="T2" fmla="*/ 866 w 883"/>
              <a:gd name="T3" fmla="*/ 132 h 394"/>
              <a:gd name="T4" fmla="*/ 229 w 883"/>
              <a:gd name="T5" fmla="*/ 132 h 394"/>
              <a:gd name="T6" fmla="*/ 229 w 883"/>
              <a:gd name="T7" fmla="*/ 17 h 394"/>
              <a:gd name="T8" fmla="*/ 219 w 883"/>
              <a:gd name="T9" fmla="*/ 2 h 394"/>
              <a:gd name="T10" fmla="*/ 201 w 883"/>
              <a:gd name="T11" fmla="*/ 5 h 394"/>
              <a:gd name="T12" fmla="*/ 5 w 883"/>
              <a:gd name="T13" fmla="*/ 186 h 394"/>
              <a:gd name="T14" fmla="*/ 0 w 883"/>
              <a:gd name="T15" fmla="*/ 199 h 394"/>
              <a:gd name="T16" fmla="*/ 5 w 883"/>
              <a:gd name="T17" fmla="*/ 210 h 394"/>
              <a:gd name="T18" fmla="*/ 201 w 883"/>
              <a:gd name="T19" fmla="*/ 389 h 394"/>
              <a:gd name="T20" fmla="*/ 219 w 883"/>
              <a:gd name="T21" fmla="*/ 392 h 394"/>
              <a:gd name="T22" fmla="*/ 229 w 883"/>
              <a:gd name="T23" fmla="*/ 377 h 394"/>
              <a:gd name="T24" fmla="*/ 229 w 883"/>
              <a:gd name="T25" fmla="*/ 262 h 394"/>
              <a:gd name="T26" fmla="*/ 866 w 883"/>
              <a:gd name="T27" fmla="*/ 262 h 394"/>
              <a:gd name="T28" fmla="*/ 878 w 883"/>
              <a:gd name="T29" fmla="*/ 258 h 394"/>
              <a:gd name="T30" fmla="*/ 883 w 883"/>
              <a:gd name="T31" fmla="*/ 246 h 394"/>
              <a:gd name="T32" fmla="*/ 883 w 883"/>
              <a:gd name="T33" fmla="*/ 148 h 394"/>
              <a:gd name="T34" fmla="*/ 878 w 883"/>
              <a:gd name="T35" fmla="*/ 1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3" h="394">
                <a:moveTo>
                  <a:pt x="878" y="136"/>
                </a:moveTo>
                <a:cubicBezTo>
                  <a:pt x="875" y="133"/>
                  <a:pt x="871" y="132"/>
                  <a:pt x="866" y="132"/>
                </a:cubicBezTo>
                <a:lnTo>
                  <a:pt x="229" y="132"/>
                </a:lnTo>
                <a:lnTo>
                  <a:pt x="229" y="17"/>
                </a:lnTo>
                <a:cubicBezTo>
                  <a:pt x="229" y="10"/>
                  <a:pt x="225" y="5"/>
                  <a:pt x="219" y="2"/>
                </a:cubicBezTo>
                <a:cubicBezTo>
                  <a:pt x="213" y="0"/>
                  <a:pt x="207" y="1"/>
                  <a:pt x="201" y="5"/>
                </a:cubicBezTo>
                <a:lnTo>
                  <a:pt x="5" y="186"/>
                </a:lnTo>
                <a:cubicBezTo>
                  <a:pt x="2" y="190"/>
                  <a:pt x="0" y="194"/>
                  <a:pt x="0" y="199"/>
                </a:cubicBezTo>
                <a:cubicBezTo>
                  <a:pt x="0" y="203"/>
                  <a:pt x="2" y="207"/>
                  <a:pt x="5" y="210"/>
                </a:cubicBezTo>
                <a:lnTo>
                  <a:pt x="201" y="389"/>
                </a:lnTo>
                <a:cubicBezTo>
                  <a:pt x="207" y="394"/>
                  <a:pt x="213" y="394"/>
                  <a:pt x="219" y="392"/>
                </a:cubicBezTo>
                <a:cubicBezTo>
                  <a:pt x="225" y="389"/>
                  <a:pt x="229" y="384"/>
                  <a:pt x="229" y="377"/>
                </a:cubicBezTo>
                <a:lnTo>
                  <a:pt x="229" y="262"/>
                </a:lnTo>
                <a:lnTo>
                  <a:pt x="866" y="262"/>
                </a:lnTo>
                <a:cubicBezTo>
                  <a:pt x="871" y="262"/>
                  <a:pt x="875" y="261"/>
                  <a:pt x="878" y="258"/>
                </a:cubicBezTo>
                <a:cubicBezTo>
                  <a:pt x="881" y="255"/>
                  <a:pt x="883" y="251"/>
                  <a:pt x="883" y="246"/>
                </a:cubicBezTo>
                <a:lnTo>
                  <a:pt x="883" y="148"/>
                </a:lnTo>
                <a:cubicBezTo>
                  <a:pt x="883" y="143"/>
                  <a:pt x="881" y="139"/>
                  <a:pt x="87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86">
            <a:extLst>
              <a:ext uri="{FF2B5EF4-FFF2-40B4-BE49-F238E27FC236}">
                <a16:creationId xmlns:a16="http://schemas.microsoft.com/office/drawing/2014/main" id="{6690DCE1-8E7B-68EA-A082-3C0C02E13D18}"/>
              </a:ext>
            </a:extLst>
          </p:cNvPr>
          <p:cNvSpPr>
            <a:spLocks/>
          </p:cNvSpPr>
          <p:nvPr/>
        </p:nvSpPr>
        <p:spPr bwMode="auto">
          <a:xfrm>
            <a:off x="9923921" y="3011494"/>
            <a:ext cx="319088" cy="142875"/>
          </a:xfrm>
          <a:custGeom>
            <a:avLst/>
            <a:gdLst>
              <a:gd name="T0" fmla="*/ 878 w 883"/>
              <a:gd name="T1" fmla="*/ 136 h 394"/>
              <a:gd name="T2" fmla="*/ 866 w 883"/>
              <a:gd name="T3" fmla="*/ 132 h 394"/>
              <a:gd name="T4" fmla="*/ 229 w 883"/>
              <a:gd name="T5" fmla="*/ 132 h 394"/>
              <a:gd name="T6" fmla="*/ 229 w 883"/>
              <a:gd name="T7" fmla="*/ 17 h 394"/>
              <a:gd name="T8" fmla="*/ 219 w 883"/>
              <a:gd name="T9" fmla="*/ 2 h 394"/>
              <a:gd name="T10" fmla="*/ 201 w 883"/>
              <a:gd name="T11" fmla="*/ 5 h 394"/>
              <a:gd name="T12" fmla="*/ 5 w 883"/>
              <a:gd name="T13" fmla="*/ 186 h 394"/>
              <a:gd name="T14" fmla="*/ 0 w 883"/>
              <a:gd name="T15" fmla="*/ 199 h 394"/>
              <a:gd name="T16" fmla="*/ 5 w 883"/>
              <a:gd name="T17" fmla="*/ 210 h 394"/>
              <a:gd name="T18" fmla="*/ 201 w 883"/>
              <a:gd name="T19" fmla="*/ 389 h 394"/>
              <a:gd name="T20" fmla="*/ 219 w 883"/>
              <a:gd name="T21" fmla="*/ 392 h 394"/>
              <a:gd name="T22" fmla="*/ 229 w 883"/>
              <a:gd name="T23" fmla="*/ 377 h 394"/>
              <a:gd name="T24" fmla="*/ 229 w 883"/>
              <a:gd name="T25" fmla="*/ 262 h 394"/>
              <a:gd name="T26" fmla="*/ 866 w 883"/>
              <a:gd name="T27" fmla="*/ 262 h 394"/>
              <a:gd name="T28" fmla="*/ 878 w 883"/>
              <a:gd name="T29" fmla="*/ 258 h 394"/>
              <a:gd name="T30" fmla="*/ 883 w 883"/>
              <a:gd name="T31" fmla="*/ 246 h 394"/>
              <a:gd name="T32" fmla="*/ 883 w 883"/>
              <a:gd name="T33" fmla="*/ 148 h 394"/>
              <a:gd name="T34" fmla="*/ 878 w 883"/>
              <a:gd name="T35" fmla="*/ 1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3" h="394">
                <a:moveTo>
                  <a:pt x="878" y="136"/>
                </a:moveTo>
                <a:cubicBezTo>
                  <a:pt x="875" y="133"/>
                  <a:pt x="871" y="132"/>
                  <a:pt x="866" y="132"/>
                </a:cubicBezTo>
                <a:lnTo>
                  <a:pt x="229" y="132"/>
                </a:lnTo>
                <a:lnTo>
                  <a:pt x="229" y="17"/>
                </a:lnTo>
                <a:cubicBezTo>
                  <a:pt x="229" y="10"/>
                  <a:pt x="225" y="5"/>
                  <a:pt x="219" y="2"/>
                </a:cubicBezTo>
                <a:cubicBezTo>
                  <a:pt x="213" y="0"/>
                  <a:pt x="207" y="1"/>
                  <a:pt x="201" y="5"/>
                </a:cubicBezTo>
                <a:lnTo>
                  <a:pt x="5" y="186"/>
                </a:lnTo>
                <a:cubicBezTo>
                  <a:pt x="2" y="190"/>
                  <a:pt x="0" y="194"/>
                  <a:pt x="0" y="199"/>
                </a:cubicBezTo>
                <a:cubicBezTo>
                  <a:pt x="0" y="203"/>
                  <a:pt x="2" y="207"/>
                  <a:pt x="5" y="210"/>
                </a:cubicBezTo>
                <a:lnTo>
                  <a:pt x="201" y="389"/>
                </a:lnTo>
                <a:cubicBezTo>
                  <a:pt x="207" y="394"/>
                  <a:pt x="213" y="394"/>
                  <a:pt x="219" y="392"/>
                </a:cubicBezTo>
                <a:cubicBezTo>
                  <a:pt x="225" y="389"/>
                  <a:pt x="229" y="384"/>
                  <a:pt x="229" y="377"/>
                </a:cubicBezTo>
                <a:lnTo>
                  <a:pt x="229" y="262"/>
                </a:lnTo>
                <a:lnTo>
                  <a:pt x="866" y="262"/>
                </a:lnTo>
                <a:cubicBezTo>
                  <a:pt x="871" y="262"/>
                  <a:pt x="875" y="261"/>
                  <a:pt x="878" y="258"/>
                </a:cubicBezTo>
                <a:cubicBezTo>
                  <a:pt x="881" y="255"/>
                  <a:pt x="883" y="251"/>
                  <a:pt x="883" y="246"/>
                </a:cubicBezTo>
                <a:lnTo>
                  <a:pt x="883" y="148"/>
                </a:lnTo>
                <a:cubicBezTo>
                  <a:pt x="883" y="143"/>
                  <a:pt x="881" y="139"/>
                  <a:pt x="87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86">
            <a:extLst>
              <a:ext uri="{FF2B5EF4-FFF2-40B4-BE49-F238E27FC236}">
                <a16:creationId xmlns:a16="http://schemas.microsoft.com/office/drawing/2014/main" id="{A8A7FF2A-55B6-354D-0022-76E60A9C4850}"/>
              </a:ext>
            </a:extLst>
          </p:cNvPr>
          <p:cNvSpPr>
            <a:spLocks/>
          </p:cNvSpPr>
          <p:nvPr/>
        </p:nvSpPr>
        <p:spPr bwMode="auto">
          <a:xfrm>
            <a:off x="10457321" y="5646744"/>
            <a:ext cx="319088" cy="142875"/>
          </a:xfrm>
          <a:custGeom>
            <a:avLst/>
            <a:gdLst>
              <a:gd name="T0" fmla="*/ 878 w 883"/>
              <a:gd name="T1" fmla="*/ 136 h 394"/>
              <a:gd name="T2" fmla="*/ 866 w 883"/>
              <a:gd name="T3" fmla="*/ 132 h 394"/>
              <a:gd name="T4" fmla="*/ 229 w 883"/>
              <a:gd name="T5" fmla="*/ 132 h 394"/>
              <a:gd name="T6" fmla="*/ 229 w 883"/>
              <a:gd name="T7" fmla="*/ 17 h 394"/>
              <a:gd name="T8" fmla="*/ 219 w 883"/>
              <a:gd name="T9" fmla="*/ 2 h 394"/>
              <a:gd name="T10" fmla="*/ 201 w 883"/>
              <a:gd name="T11" fmla="*/ 5 h 394"/>
              <a:gd name="T12" fmla="*/ 5 w 883"/>
              <a:gd name="T13" fmla="*/ 186 h 394"/>
              <a:gd name="T14" fmla="*/ 0 w 883"/>
              <a:gd name="T15" fmla="*/ 199 h 394"/>
              <a:gd name="T16" fmla="*/ 5 w 883"/>
              <a:gd name="T17" fmla="*/ 210 h 394"/>
              <a:gd name="T18" fmla="*/ 201 w 883"/>
              <a:gd name="T19" fmla="*/ 389 h 394"/>
              <a:gd name="T20" fmla="*/ 219 w 883"/>
              <a:gd name="T21" fmla="*/ 392 h 394"/>
              <a:gd name="T22" fmla="*/ 229 w 883"/>
              <a:gd name="T23" fmla="*/ 377 h 394"/>
              <a:gd name="T24" fmla="*/ 229 w 883"/>
              <a:gd name="T25" fmla="*/ 262 h 394"/>
              <a:gd name="T26" fmla="*/ 866 w 883"/>
              <a:gd name="T27" fmla="*/ 262 h 394"/>
              <a:gd name="T28" fmla="*/ 878 w 883"/>
              <a:gd name="T29" fmla="*/ 258 h 394"/>
              <a:gd name="T30" fmla="*/ 883 w 883"/>
              <a:gd name="T31" fmla="*/ 246 h 394"/>
              <a:gd name="T32" fmla="*/ 883 w 883"/>
              <a:gd name="T33" fmla="*/ 148 h 394"/>
              <a:gd name="T34" fmla="*/ 878 w 883"/>
              <a:gd name="T35" fmla="*/ 1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3" h="394">
                <a:moveTo>
                  <a:pt x="878" y="136"/>
                </a:moveTo>
                <a:cubicBezTo>
                  <a:pt x="875" y="133"/>
                  <a:pt x="871" y="132"/>
                  <a:pt x="866" y="132"/>
                </a:cubicBezTo>
                <a:lnTo>
                  <a:pt x="229" y="132"/>
                </a:lnTo>
                <a:lnTo>
                  <a:pt x="229" y="17"/>
                </a:lnTo>
                <a:cubicBezTo>
                  <a:pt x="229" y="10"/>
                  <a:pt x="225" y="5"/>
                  <a:pt x="219" y="2"/>
                </a:cubicBezTo>
                <a:cubicBezTo>
                  <a:pt x="213" y="0"/>
                  <a:pt x="207" y="1"/>
                  <a:pt x="201" y="5"/>
                </a:cubicBezTo>
                <a:lnTo>
                  <a:pt x="5" y="186"/>
                </a:lnTo>
                <a:cubicBezTo>
                  <a:pt x="2" y="190"/>
                  <a:pt x="0" y="194"/>
                  <a:pt x="0" y="199"/>
                </a:cubicBezTo>
                <a:cubicBezTo>
                  <a:pt x="0" y="203"/>
                  <a:pt x="2" y="207"/>
                  <a:pt x="5" y="210"/>
                </a:cubicBezTo>
                <a:lnTo>
                  <a:pt x="201" y="389"/>
                </a:lnTo>
                <a:cubicBezTo>
                  <a:pt x="207" y="394"/>
                  <a:pt x="213" y="394"/>
                  <a:pt x="219" y="392"/>
                </a:cubicBezTo>
                <a:cubicBezTo>
                  <a:pt x="225" y="389"/>
                  <a:pt x="229" y="384"/>
                  <a:pt x="229" y="377"/>
                </a:cubicBezTo>
                <a:lnTo>
                  <a:pt x="229" y="262"/>
                </a:lnTo>
                <a:lnTo>
                  <a:pt x="866" y="262"/>
                </a:lnTo>
                <a:cubicBezTo>
                  <a:pt x="871" y="262"/>
                  <a:pt x="875" y="261"/>
                  <a:pt x="878" y="258"/>
                </a:cubicBezTo>
                <a:cubicBezTo>
                  <a:pt x="881" y="255"/>
                  <a:pt x="883" y="251"/>
                  <a:pt x="883" y="246"/>
                </a:cubicBezTo>
                <a:lnTo>
                  <a:pt x="883" y="148"/>
                </a:lnTo>
                <a:cubicBezTo>
                  <a:pt x="883" y="143"/>
                  <a:pt x="881" y="139"/>
                  <a:pt x="87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86">
            <a:extLst>
              <a:ext uri="{FF2B5EF4-FFF2-40B4-BE49-F238E27FC236}">
                <a16:creationId xmlns:a16="http://schemas.microsoft.com/office/drawing/2014/main" id="{34D2DF9A-CCBC-F928-F1C5-9A6EE17DCC53}"/>
              </a:ext>
            </a:extLst>
          </p:cNvPr>
          <p:cNvSpPr>
            <a:spLocks/>
          </p:cNvSpPr>
          <p:nvPr/>
        </p:nvSpPr>
        <p:spPr bwMode="auto">
          <a:xfrm>
            <a:off x="10457321" y="5868731"/>
            <a:ext cx="319088" cy="142875"/>
          </a:xfrm>
          <a:custGeom>
            <a:avLst/>
            <a:gdLst>
              <a:gd name="T0" fmla="*/ 878 w 883"/>
              <a:gd name="T1" fmla="*/ 136 h 394"/>
              <a:gd name="T2" fmla="*/ 866 w 883"/>
              <a:gd name="T3" fmla="*/ 132 h 394"/>
              <a:gd name="T4" fmla="*/ 229 w 883"/>
              <a:gd name="T5" fmla="*/ 132 h 394"/>
              <a:gd name="T6" fmla="*/ 229 w 883"/>
              <a:gd name="T7" fmla="*/ 17 h 394"/>
              <a:gd name="T8" fmla="*/ 219 w 883"/>
              <a:gd name="T9" fmla="*/ 2 h 394"/>
              <a:gd name="T10" fmla="*/ 201 w 883"/>
              <a:gd name="T11" fmla="*/ 5 h 394"/>
              <a:gd name="T12" fmla="*/ 5 w 883"/>
              <a:gd name="T13" fmla="*/ 186 h 394"/>
              <a:gd name="T14" fmla="*/ 0 w 883"/>
              <a:gd name="T15" fmla="*/ 199 h 394"/>
              <a:gd name="T16" fmla="*/ 5 w 883"/>
              <a:gd name="T17" fmla="*/ 210 h 394"/>
              <a:gd name="T18" fmla="*/ 201 w 883"/>
              <a:gd name="T19" fmla="*/ 389 h 394"/>
              <a:gd name="T20" fmla="*/ 219 w 883"/>
              <a:gd name="T21" fmla="*/ 392 h 394"/>
              <a:gd name="T22" fmla="*/ 229 w 883"/>
              <a:gd name="T23" fmla="*/ 377 h 394"/>
              <a:gd name="T24" fmla="*/ 229 w 883"/>
              <a:gd name="T25" fmla="*/ 262 h 394"/>
              <a:gd name="T26" fmla="*/ 866 w 883"/>
              <a:gd name="T27" fmla="*/ 262 h 394"/>
              <a:gd name="T28" fmla="*/ 878 w 883"/>
              <a:gd name="T29" fmla="*/ 258 h 394"/>
              <a:gd name="T30" fmla="*/ 883 w 883"/>
              <a:gd name="T31" fmla="*/ 246 h 394"/>
              <a:gd name="T32" fmla="*/ 883 w 883"/>
              <a:gd name="T33" fmla="*/ 148 h 394"/>
              <a:gd name="T34" fmla="*/ 878 w 883"/>
              <a:gd name="T35" fmla="*/ 136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3" h="394">
                <a:moveTo>
                  <a:pt x="878" y="136"/>
                </a:moveTo>
                <a:cubicBezTo>
                  <a:pt x="875" y="133"/>
                  <a:pt x="871" y="132"/>
                  <a:pt x="866" y="132"/>
                </a:cubicBezTo>
                <a:lnTo>
                  <a:pt x="229" y="132"/>
                </a:lnTo>
                <a:lnTo>
                  <a:pt x="229" y="17"/>
                </a:lnTo>
                <a:cubicBezTo>
                  <a:pt x="229" y="10"/>
                  <a:pt x="225" y="5"/>
                  <a:pt x="219" y="2"/>
                </a:cubicBezTo>
                <a:cubicBezTo>
                  <a:pt x="213" y="0"/>
                  <a:pt x="207" y="1"/>
                  <a:pt x="201" y="5"/>
                </a:cubicBezTo>
                <a:lnTo>
                  <a:pt x="5" y="186"/>
                </a:lnTo>
                <a:cubicBezTo>
                  <a:pt x="2" y="190"/>
                  <a:pt x="0" y="194"/>
                  <a:pt x="0" y="199"/>
                </a:cubicBezTo>
                <a:cubicBezTo>
                  <a:pt x="0" y="203"/>
                  <a:pt x="2" y="207"/>
                  <a:pt x="5" y="210"/>
                </a:cubicBezTo>
                <a:lnTo>
                  <a:pt x="201" y="389"/>
                </a:lnTo>
                <a:cubicBezTo>
                  <a:pt x="207" y="394"/>
                  <a:pt x="213" y="394"/>
                  <a:pt x="219" y="392"/>
                </a:cubicBezTo>
                <a:cubicBezTo>
                  <a:pt x="225" y="389"/>
                  <a:pt x="229" y="384"/>
                  <a:pt x="229" y="377"/>
                </a:cubicBezTo>
                <a:lnTo>
                  <a:pt x="229" y="262"/>
                </a:lnTo>
                <a:lnTo>
                  <a:pt x="866" y="262"/>
                </a:lnTo>
                <a:cubicBezTo>
                  <a:pt x="871" y="262"/>
                  <a:pt x="875" y="261"/>
                  <a:pt x="878" y="258"/>
                </a:cubicBezTo>
                <a:cubicBezTo>
                  <a:pt x="881" y="255"/>
                  <a:pt x="883" y="251"/>
                  <a:pt x="883" y="246"/>
                </a:cubicBezTo>
                <a:lnTo>
                  <a:pt x="883" y="148"/>
                </a:lnTo>
                <a:cubicBezTo>
                  <a:pt x="883" y="143"/>
                  <a:pt x="881" y="139"/>
                  <a:pt x="878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22DBA-E8F9-4C5A-2940-4DC22DB0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7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10BF5-5AB5-322D-397C-B068D84E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© Copyright 2024. Hands Free Security, LLC,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974AD4-9985-A8E2-2609-B3B02016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407" y="201168"/>
            <a:ext cx="8037418" cy="859536"/>
          </a:xfrm>
        </p:spPr>
        <p:txBody>
          <a:bodyPr/>
          <a:lstStyle/>
          <a:p>
            <a:r>
              <a:rPr lang="en-US" dirty="0"/>
              <a:t>After Completed, Signed, and Dated Confirmation Form is Completed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21920-0BB2-3660-6383-2785DF25B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55E890-DCD5-29AD-834F-8FF89B5BFCE2}"/>
              </a:ext>
            </a:extLst>
          </p:cNvPr>
          <p:cNvGrpSpPr/>
          <p:nvPr/>
        </p:nvGrpSpPr>
        <p:grpSpPr>
          <a:xfrm>
            <a:off x="8255577" y="1968168"/>
            <a:ext cx="3555423" cy="3557276"/>
            <a:chOff x="8415338" y="2114550"/>
            <a:chExt cx="3044825" cy="3046412"/>
          </a:xfrm>
          <a:solidFill>
            <a:schemeClr val="accent4"/>
          </a:solidFill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68B7A9EE-3686-A90E-ACA7-11788202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338" y="2114550"/>
              <a:ext cx="2719388" cy="1524000"/>
            </a:xfrm>
            <a:custGeom>
              <a:avLst/>
              <a:gdLst>
                <a:gd name="T0" fmla="*/ 2657 w 2681"/>
                <a:gd name="T1" fmla="*/ 0 h 1501"/>
                <a:gd name="T2" fmla="*/ 2657 w 2681"/>
                <a:gd name="T3" fmla="*/ 0 h 1501"/>
                <a:gd name="T4" fmla="*/ 345 w 2681"/>
                <a:gd name="T5" fmla="*/ 0 h 1501"/>
                <a:gd name="T6" fmla="*/ 0 w 2681"/>
                <a:gd name="T7" fmla="*/ 345 h 1501"/>
                <a:gd name="T8" fmla="*/ 0 w 2681"/>
                <a:gd name="T9" fmla="*/ 1501 h 1501"/>
                <a:gd name="T10" fmla="*/ 48 w 2681"/>
                <a:gd name="T11" fmla="*/ 1501 h 1501"/>
                <a:gd name="T12" fmla="*/ 48 w 2681"/>
                <a:gd name="T13" fmla="*/ 345 h 1501"/>
                <a:gd name="T14" fmla="*/ 345 w 2681"/>
                <a:gd name="T15" fmla="*/ 48 h 1501"/>
                <a:gd name="T16" fmla="*/ 2657 w 2681"/>
                <a:gd name="T17" fmla="*/ 48 h 1501"/>
                <a:gd name="T18" fmla="*/ 2657 w 2681"/>
                <a:gd name="T19" fmla="*/ 48 h 1501"/>
                <a:gd name="T20" fmla="*/ 2657 w 2681"/>
                <a:gd name="T21" fmla="*/ 48 h 1501"/>
                <a:gd name="T22" fmla="*/ 2674 w 2681"/>
                <a:gd name="T23" fmla="*/ 41 h 1501"/>
                <a:gd name="T24" fmla="*/ 2681 w 2681"/>
                <a:gd name="T25" fmla="*/ 24 h 1501"/>
                <a:gd name="T26" fmla="*/ 2674 w 2681"/>
                <a:gd name="T27" fmla="*/ 7 h 1501"/>
                <a:gd name="T28" fmla="*/ 2657 w 2681"/>
                <a:gd name="T29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1" h="1501">
                  <a:moveTo>
                    <a:pt x="2657" y="0"/>
                  </a:moveTo>
                  <a:cubicBezTo>
                    <a:pt x="2657" y="0"/>
                    <a:pt x="2657" y="0"/>
                    <a:pt x="2657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1501"/>
                    <a:pt x="0" y="1501"/>
                    <a:pt x="0" y="1501"/>
                  </a:cubicBezTo>
                  <a:cubicBezTo>
                    <a:pt x="48" y="1501"/>
                    <a:pt x="48" y="1501"/>
                    <a:pt x="48" y="1501"/>
                  </a:cubicBezTo>
                  <a:cubicBezTo>
                    <a:pt x="48" y="345"/>
                    <a:pt x="48" y="345"/>
                    <a:pt x="48" y="345"/>
                  </a:cubicBezTo>
                  <a:cubicBezTo>
                    <a:pt x="48" y="181"/>
                    <a:pt x="181" y="48"/>
                    <a:pt x="345" y="48"/>
                  </a:cubicBezTo>
                  <a:cubicBezTo>
                    <a:pt x="2657" y="48"/>
                    <a:pt x="2657" y="48"/>
                    <a:pt x="2657" y="48"/>
                  </a:cubicBezTo>
                  <a:cubicBezTo>
                    <a:pt x="2657" y="48"/>
                    <a:pt x="2657" y="48"/>
                    <a:pt x="2657" y="48"/>
                  </a:cubicBezTo>
                  <a:cubicBezTo>
                    <a:pt x="2657" y="48"/>
                    <a:pt x="2657" y="48"/>
                    <a:pt x="2657" y="48"/>
                  </a:cubicBezTo>
                  <a:cubicBezTo>
                    <a:pt x="2663" y="48"/>
                    <a:pt x="2669" y="45"/>
                    <a:pt x="2674" y="41"/>
                  </a:cubicBezTo>
                  <a:cubicBezTo>
                    <a:pt x="2678" y="36"/>
                    <a:pt x="2681" y="30"/>
                    <a:pt x="2681" y="24"/>
                  </a:cubicBezTo>
                  <a:cubicBezTo>
                    <a:pt x="2681" y="18"/>
                    <a:pt x="2678" y="11"/>
                    <a:pt x="2674" y="7"/>
                  </a:cubicBezTo>
                  <a:cubicBezTo>
                    <a:pt x="2669" y="3"/>
                    <a:pt x="2663" y="0"/>
                    <a:pt x="26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F65628-47C3-6254-19E3-2E475CAC864D}"/>
                </a:ext>
              </a:extLst>
            </p:cNvPr>
            <p:cNvGrpSpPr/>
            <p:nvPr/>
          </p:nvGrpSpPr>
          <p:grpSpPr>
            <a:xfrm>
              <a:off x="11204575" y="2132013"/>
              <a:ext cx="255588" cy="1530349"/>
              <a:chOff x="11204575" y="2132013"/>
              <a:chExt cx="255588" cy="1530349"/>
            </a:xfrm>
            <a:grpFill/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26448B10-C852-01D9-05F8-DCCD7B328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0950" y="3613150"/>
                <a:ext cx="49213" cy="49212"/>
              </a:xfrm>
              <a:custGeom>
                <a:avLst/>
                <a:gdLst>
                  <a:gd name="T0" fmla="*/ 41 w 49"/>
                  <a:gd name="T1" fmla="*/ 7 h 48"/>
                  <a:gd name="T2" fmla="*/ 41 w 49"/>
                  <a:gd name="T3" fmla="*/ 6 h 48"/>
                  <a:gd name="T4" fmla="*/ 40 w 49"/>
                  <a:gd name="T5" fmla="*/ 5 h 48"/>
                  <a:gd name="T6" fmla="*/ 39 w 49"/>
                  <a:gd name="T7" fmla="*/ 4 h 48"/>
                  <a:gd name="T8" fmla="*/ 37 w 49"/>
                  <a:gd name="T9" fmla="*/ 3 h 48"/>
                  <a:gd name="T10" fmla="*/ 37 w 49"/>
                  <a:gd name="T11" fmla="*/ 3 h 48"/>
                  <a:gd name="T12" fmla="*/ 29 w 49"/>
                  <a:gd name="T13" fmla="*/ 0 h 48"/>
                  <a:gd name="T14" fmla="*/ 29 w 49"/>
                  <a:gd name="T15" fmla="*/ 0 h 48"/>
                  <a:gd name="T16" fmla="*/ 26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3 w 49"/>
                  <a:gd name="T23" fmla="*/ 0 h 48"/>
                  <a:gd name="T24" fmla="*/ 23 w 49"/>
                  <a:gd name="T25" fmla="*/ 0 h 48"/>
                  <a:gd name="T26" fmla="*/ 12 w 49"/>
                  <a:gd name="T27" fmla="*/ 3 h 48"/>
                  <a:gd name="T28" fmla="*/ 11 w 49"/>
                  <a:gd name="T29" fmla="*/ 4 h 48"/>
                  <a:gd name="T30" fmla="*/ 11 w 49"/>
                  <a:gd name="T31" fmla="*/ 4 h 48"/>
                  <a:gd name="T32" fmla="*/ 8 w 49"/>
                  <a:gd name="T33" fmla="*/ 6 h 48"/>
                  <a:gd name="T34" fmla="*/ 8 w 49"/>
                  <a:gd name="T35" fmla="*/ 7 h 48"/>
                  <a:gd name="T36" fmla="*/ 4 w 49"/>
                  <a:gd name="T37" fmla="*/ 11 h 48"/>
                  <a:gd name="T38" fmla="*/ 3 w 49"/>
                  <a:gd name="T39" fmla="*/ 12 h 48"/>
                  <a:gd name="T40" fmla="*/ 3 w 49"/>
                  <a:gd name="T41" fmla="*/ 13 h 48"/>
                  <a:gd name="T42" fmla="*/ 2 w 49"/>
                  <a:gd name="T43" fmla="*/ 14 h 48"/>
                  <a:gd name="T44" fmla="*/ 2 w 49"/>
                  <a:gd name="T45" fmla="*/ 16 h 48"/>
                  <a:gd name="T46" fmla="*/ 2 w 49"/>
                  <a:gd name="T47" fmla="*/ 16 h 48"/>
                  <a:gd name="T48" fmla="*/ 0 w 49"/>
                  <a:gd name="T49" fmla="*/ 24 h 48"/>
                  <a:gd name="T50" fmla="*/ 1 w 49"/>
                  <a:gd name="T51" fmla="*/ 28 h 48"/>
                  <a:gd name="T52" fmla="*/ 2 w 49"/>
                  <a:gd name="T53" fmla="*/ 31 h 48"/>
                  <a:gd name="T54" fmla="*/ 2 w 49"/>
                  <a:gd name="T55" fmla="*/ 32 h 48"/>
                  <a:gd name="T56" fmla="*/ 2 w 49"/>
                  <a:gd name="T57" fmla="*/ 33 h 48"/>
                  <a:gd name="T58" fmla="*/ 2 w 49"/>
                  <a:gd name="T59" fmla="*/ 33 h 48"/>
                  <a:gd name="T60" fmla="*/ 3 w 49"/>
                  <a:gd name="T61" fmla="*/ 33 h 48"/>
                  <a:gd name="T62" fmla="*/ 3 w 49"/>
                  <a:gd name="T63" fmla="*/ 35 h 48"/>
                  <a:gd name="T64" fmla="*/ 7 w 49"/>
                  <a:gd name="T65" fmla="*/ 40 h 48"/>
                  <a:gd name="T66" fmla="*/ 8 w 49"/>
                  <a:gd name="T67" fmla="*/ 41 h 48"/>
                  <a:gd name="T68" fmla="*/ 8 w 49"/>
                  <a:gd name="T69" fmla="*/ 41 h 48"/>
                  <a:gd name="T70" fmla="*/ 22 w 49"/>
                  <a:gd name="T71" fmla="*/ 47 h 48"/>
                  <a:gd name="T72" fmla="*/ 24 w 49"/>
                  <a:gd name="T73" fmla="*/ 48 h 48"/>
                  <a:gd name="T74" fmla="*/ 25 w 49"/>
                  <a:gd name="T75" fmla="*/ 48 h 48"/>
                  <a:gd name="T76" fmla="*/ 25 w 49"/>
                  <a:gd name="T77" fmla="*/ 48 h 48"/>
                  <a:gd name="T78" fmla="*/ 49 w 49"/>
                  <a:gd name="T79" fmla="*/ 24 h 48"/>
                  <a:gd name="T80" fmla="*/ 42 w 49"/>
                  <a:gd name="T81" fmla="*/ 8 h 48"/>
                  <a:gd name="T82" fmla="*/ 41 w 49"/>
                  <a:gd name="T83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" h="48">
                    <a:moveTo>
                      <a:pt x="41" y="7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5"/>
                      <a:pt x="40" y="5"/>
                    </a:cubicBezTo>
                    <a:cubicBezTo>
                      <a:pt x="39" y="5"/>
                      <a:pt x="39" y="4"/>
                      <a:pt x="39" y="4"/>
                    </a:cubicBezTo>
                    <a:cubicBezTo>
                      <a:pt x="38" y="4"/>
                      <a:pt x="38" y="4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4" y="1"/>
                      <a:pt x="31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9" y="0"/>
                      <a:pt x="15" y="1"/>
                      <a:pt x="12" y="3"/>
                    </a:cubicBezTo>
                    <a:cubicBezTo>
                      <a:pt x="12" y="3"/>
                      <a:pt x="11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6" y="8"/>
                      <a:pt x="5" y="10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9"/>
                      <a:pt x="0" y="21"/>
                      <a:pt x="0" y="24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" y="29"/>
                      <a:pt x="1" y="30"/>
                      <a:pt x="2" y="31"/>
                    </a:cubicBezTo>
                    <a:cubicBezTo>
                      <a:pt x="2" y="31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3" y="35"/>
                    </a:cubicBezTo>
                    <a:cubicBezTo>
                      <a:pt x="4" y="37"/>
                      <a:pt x="6" y="39"/>
                      <a:pt x="7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2" y="45"/>
                      <a:pt x="17" y="47"/>
                      <a:pt x="22" y="47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9" y="37"/>
                      <a:pt x="49" y="24"/>
                    </a:cubicBezTo>
                    <a:cubicBezTo>
                      <a:pt x="49" y="17"/>
                      <a:pt x="46" y="12"/>
                      <a:pt x="42" y="8"/>
                    </a:cubicBezTo>
                    <a:cubicBezTo>
                      <a:pt x="42" y="7"/>
                      <a:pt x="42" y="7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58254F84-9545-49FB-D5D0-90450D2BE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9363" y="2408238"/>
                <a:ext cx="49213" cy="50800"/>
              </a:xfrm>
              <a:custGeom>
                <a:avLst/>
                <a:gdLst>
                  <a:gd name="T0" fmla="*/ 24 w 48"/>
                  <a:gd name="T1" fmla="*/ 49 h 49"/>
                  <a:gd name="T2" fmla="*/ 26 w 48"/>
                  <a:gd name="T3" fmla="*/ 49 h 49"/>
                  <a:gd name="T4" fmla="*/ 48 w 48"/>
                  <a:gd name="T5" fmla="*/ 25 h 49"/>
                  <a:gd name="T6" fmla="*/ 48 w 48"/>
                  <a:gd name="T7" fmla="*/ 23 h 49"/>
                  <a:gd name="T8" fmla="*/ 48 w 48"/>
                  <a:gd name="T9" fmla="*/ 23 h 49"/>
                  <a:gd name="T10" fmla="*/ 22 w 48"/>
                  <a:gd name="T11" fmla="*/ 1 h 49"/>
                  <a:gd name="T12" fmla="*/ 0 w 48"/>
                  <a:gd name="T13" fmla="*/ 25 h 49"/>
                  <a:gd name="T14" fmla="*/ 0 w 48"/>
                  <a:gd name="T15" fmla="*/ 27 h 49"/>
                  <a:gd name="T16" fmla="*/ 24 w 48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48" y="37"/>
                      <a:pt x="48" y="25"/>
                    </a:cubicBezTo>
                    <a:cubicBezTo>
                      <a:pt x="48" y="24"/>
                      <a:pt x="48" y="24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9" y="2"/>
                      <a:pt x="0" y="13"/>
                      <a:pt x="0" y="25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40"/>
                      <a:pt x="12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61DEB8D-7CBD-2418-B05A-657D965B9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64953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31D65E7-5F97-ED93-052B-9EBB547F1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492500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6403F590-B834-E702-DF81-BE8B61D2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7613" y="2290763"/>
                <a:ext cx="49213" cy="52387"/>
              </a:xfrm>
              <a:custGeom>
                <a:avLst/>
                <a:gdLst>
                  <a:gd name="T0" fmla="*/ 48 w 48"/>
                  <a:gd name="T1" fmla="*/ 28 h 52"/>
                  <a:gd name="T2" fmla="*/ 45 w 48"/>
                  <a:gd name="T3" fmla="*/ 17 h 52"/>
                  <a:gd name="T4" fmla="*/ 13 w 48"/>
                  <a:gd name="T5" fmla="*/ 6 h 52"/>
                  <a:gd name="T6" fmla="*/ 0 w 48"/>
                  <a:gd name="T7" fmla="*/ 28 h 52"/>
                  <a:gd name="T8" fmla="*/ 2 w 48"/>
                  <a:gd name="T9" fmla="*/ 39 h 52"/>
                  <a:gd name="T10" fmla="*/ 24 w 48"/>
                  <a:gd name="T11" fmla="*/ 52 h 52"/>
                  <a:gd name="T12" fmla="*/ 35 w 48"/>
                  <a:gd name="T13" fmla="*/ 49 h 52"/>
                  <a:gd name="T14" fmla="*/ 48 w 48"/>
                  <a:gd name="T15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48" y="28"/>
                    </a:moveTo>
                    <a:cubicBezTo>
                      <a:pt x="48" y="24"/>
                      <a:pt x="47" y="21"/>
                      <a:pt x="45" y="17"/>
                    </a:cubicBezTo>
                    <a:cubicBezTo>
                      <a:pt x="39" y="5"/>
                      <a:pt x="25" y="0"/>
                      <a:pt x="13" y="6"/>
                    </a:cubicBezTo>
                    <a:cubicBezTo>
                      <a:pt x="5" y="11"/>
                      <a:pt x="0" y="19"/>
                      <a:pt x="0" y="28"/>
                    </a:cubicBezTo>
                    <a:cubicBezTo>
                      <a:pt x="0" y="31"/>
                      <a:pt x="1" y="35"/>
                      <a:pt x="2" y="39"/>
                    </a:cubicBezTo>
                    <a:cubicBezTo>
                      <a:pt x="7" y="47"/>
                      <a:pt x="15" y="52"/>
                      <a:pt x="24" y="52"/>
                    </a:cubicBezTo>
                    <a:cubicBezTo>
                      <a:pt x="28" y="52"/>
                      <a:pt x="31" y="51"/>
                      <a:pt x="35" y="49"/>
                    </a:cubicBezTo>
                    <a:cubicBezTo>
                      <a:pt x="43" y="45"/>
                      <a:pt x="48" y="37"/>
                      <a:pt x="4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B8544785-F3AD-D5DC-0121-2BC44306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4575" y="2132013"/>
                <a:ext cx="47625" cy="52387"/>
              </a:xfrm>
              <a:custGeom>
                <a:avLst/>
                <a:gdLst>
                  <a:gd name="T0" fmla="*/ 32 w 48"/>
                  <a:gd name="T1" fmla="*/ 5 h 52"/>
                  <a:gd name="T2" fmla="*/ 1 w 48"/>
                  <a:gd name="T3" fmla="*/ 19 h 52"/>
                  <a:gd name="T4" fmla="*/ 0 w 48"/>
                  <a:gd name="T5" fmla="*/ 28 h 52"/>
                  <a:gd name="T6" fmla="*/ 15 w 48"/>
                  <a:gd name="T7" fmla="*/ 50 h 52"/>
                  <a:gd name="T8" fmla="*/ 24 w 48"/>
                  <a:gd name="T9" fmla="*/ 52 h 52"/>
                  <a:gd name="T10" fmla="*/ 46 w 48"/>
                  <a:gd name="T11" fmla="*/ 36 h 52"/>
                  <a:gd name="T12" fmla="*/ 48 w 48"/>
                  <a:gd name="T13" fmla="*/ 28 h 52"/>
                  <a:gd name="T14" fmla="*/ 32 w 48"/>
                  <a:gd name="T15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32" y="5"/>
                    </a:moveTo>
                    <a:cubicBezTo>
                      <a:pt x="20" y="0"/>
                      <a:pt x="6" y="7"/>
                      <a:pt x="1" y="19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37"/>
                      <a:pt x="6" y="46"/>
                      <a:pt x="15" y="50"/>
                    </a:cubicBezTo>
                    <a:cubicBezTo>
                      <a:pt x="18" y="51"/>
                      <a:pt x="21" y="52"/>
                      <a:pt x="24" y="52"/>
                    </a:cubicBezTo>
                    <a:cubicBezTo>
                      <a:pt x="33" y="52"/>
                      <a:pt x="42" y="46"/>
                      <a:pt x="46" y="36"/>
                    </a:cubicBezTo>
                    <a:cubicBezTo>
                      <a:pt x="47" y="33"/>
                      <a:pt x="48" y="30"/>
                      <a:pt x="48" y="28"/>
                    </a:cubicBezTo>
                    <a:cubicBezTo>
                      <a:pt x="48" y="18"/>
                      <a:pt x="42" y="9"/>
                      <a:pt x="3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6A3D0193-530D-2C58-EC46-EB3A15A27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6175" y="2195513"/>
                <a:ext cx="47625" cy="52387"/>
              </a:xfrm>
              <a:custGeom>
                <a:avLst/>
                <a:gdLst>
                  <a:gd name="T0" fmla="*/ 6 w 48"/>
                  <a:gd name="T1" fmla="*/ 11 h 51"/>
                  <a:gd name="T2" fmla="*/ 0 w 48"/>
                  <a:gd name="T3" fmla="*/ 27 h 51"/>
                  <a:gd name="T4" fmla="*/ 8 w 48"/>
                  <a:gd name="T5" fmla="*/ 45 h 51"/>
                  <a:gd name="T6" fmla="*/ 24 w 48"/>
                  <a:gd name="T7" fmla="*/ 51 h 51"/>
                  <a:gd name="T8" fmla="*/ 42 w 48"/>
                  <a:gd name="T9" fmla="*/ 43 h 51"/>
                  <a:gd name="T10" fmla="*/ 48 w 48"/>
                  <a:gd name="T11" fmla="*/ 27 h 51"/>
                  <a:gd name="T12" fmla="*/ 40 w 48"/>
                  <a:gd name="T13" fmla="*/ 9 h 51"/>
                  <a:gd name="T14" fmla="*/ 6 w 48"/>
                  <a:gd name="T15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6" y="11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0" y="33"/>
                      <a:pt x="2" y="40"/>
                      <a:pt x="8" y="45"/>
                    </a:cubicBezTo>
                    <a:cubicBezTo>
                      <a:pt x="12" y="49"/>
                      <a:pt x="18" y="51"/>
                      <a:pt x="24" y="51"/>
                    </a:cubicBezTo>
                    <a:cubicBezTo>
                      <a:pt x="30" y="51"/>
                      <a:pt x="37" y="48"/>
                      <a:pt x="42" y="43"/>
                    </a:cubicBezTo>
                    <a:cubicBezTo>
                      <a:pt x="46" y="38"/>
                      <a:pt x="48" y="33"/>
                      <a:pt x="48" y="27"/>
                    </a:cubicBezTo>
                    <a:cubicBezTo>
                      <a:pt x="48" y="20"/>
                      <a:pt x="45" y="14"/>
                      <a:pt x="40" y="9"/>
                    </a:cubicBezTo>
                    <a:cubicBezTo>
                      <a:pt x="30" y="0"/>
                      <a:pt x="15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1E1E32D6-E33F-F80A-B077-B439F4001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530475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8F1ED7DE-DF71-A345-9E99-6263C7991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371850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4">
                <a:extLst>
                  <a:ext uri="{FF2B5EF4-FFF2-40B4-BE49-F238E27FC236}">
                    <a16:creationId xmlns:a16="http://schemas.microsoft.com/office/drawing/2014/main" id="{C967197A-52B9-1B78-70A5-7FFDAD8B9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01148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41A357F4-3664-B305-7CB7-90BA44E9E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771775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6">
                <a:extLst>
                  <a:ext uri="{FF2B5EF4-FFF2-40B4-BE49-F238E27FC236}">
                    <a16:creationId xmlns:a16="http://schemas.microsoft.com/office/drawing/2014/main" id="{68276DCD-8224-CC68-EAB8-48AE91258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89083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7">
                <a:extLst>
                  <a:ext uri="{FF2B5EF4-FFF2-40B4-BE49-F238E27FC236}">
                    <a16:creationId xmlns:a16="http://schemas.microsoft.com/office/drawing/2014/main" id="{B001C5E5-90D5-622C-FEFE-348B43E8B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132138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FFACF287-82BF-D87D-4832-2438E31A1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252788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9DEC514A-83D4-9A9D-B80F-9BF118E6D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0950" y="3613150"/>
                <a:ext cx="49213" cy="49212"/>
              </a:xfrm>
              <a:custGeom>
                <a:avLst/>
                <a:gdLst>
                  <a:gd name="T0" fmla="*/ 41 w 49"/>
                  <a:gd name="T1" fmla="*/ 7 h 48"/>
                  <a:gd name="T2" fmla="*/ 41 w 49"/>
                  <a:gd name="T3" fmla="*/ 6 h 48"/>
                  <a:gd name="T4" fmla="*/ 40 w 49"/>
                  <a:gd name="T5" fmla="*/ 5 h 48"/>
                  <a:gd name="T6" fmla="*/ 39 w 49"/>
                  <a:gd name="T7" fmla="*/ 4 h 48"/>
                  <a:gd name="T8" fmla="*/ 37 w 49"/>
                  <a:gd name="T9" fmla="*/ 3 h 48"/>
                  <a:gd name="T10" fmla="*/ 37 w 49"/>
                  <a:gd name="T11" fmla="*/ 3 h 48"/>
                  <a:gd name="T12" fmla="*/ 29 w 49"/>
                  <a:gd name="T13" fmla="*/ 0 h 48"/>
                  <a:gd name="T14" fmla="*/ 29 w 49"/>
                  <a:gd name="T15" fmla="*/ 0 h 48"/>
                  <a:gd name="T16" fmla="*/ 26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3 w 49"/>
                  <a:gd name="T23" fmla="*/ 0 h 48"/>
                  <a:gd name="T24" fmla="*/ 23 w 49"/>
                  <a:gd name="T25" fmla="*/ 0 h 48"/>
                  <a:gd name="T26" fmla="*/ 12 w 49"/>
                  <a:gd name="T27" fmla="*/ 3 h 48"/>
                  <a:gd name="T28" fmla="*/ 11 w 49"/>
                  <a:gd name="T29" fmla="*/ 4 h 48"/>
                  <a:gd name="T30" fmla="*/ 11 w 49"/>
                  <a:gd name="T31" fmla="*/ 4 h 48"/>
                  <a:gd name="T32" fmla="*/ 8 w 49"/>
                  <a:gd name="T33" fmla="*/ 6 h 48"/>
                  <a:gd name="T34" fmla="*/ 8 w 49"/>
                  <a:gd name="T35" fmla="*/ 7 h 48"/>
                  <a:gd name="T36" fmla="*/ 4 w 49"/>
                  <a:gd name="T37" fmla="*/ 11 h 48"/>
                  <a:gd name="T38" fmla="*/ 3 w 49"/>
                  <a:gd name="T39" fmla="*/ 12 h 48"/>
                  <a:gd name="T40" fmla="*/ 3 w 49"/>
                  <a:gd name="T41" fmla="*/ 13 h 48"/>
                  <a:gd name="T42" fmla="*/ 2 w 49"/>
                  <a:gd name="T43" fmla="*/ 14 h 48"/>
                  <a:gd name="T44" fmla="*/ 2 w 49"/>
                  <a:gd name="T45" fmla="*/ 16 h 48"/>
                  <a:gd name="T46" fmla="*/ 2 w 49"/>
                  <a:gd name="T47" fmla="*/ 16 h 48"/>
                  <a:gd name="T48" fmla="*/ 0 w 49"/>
                  <a:gd name="T49" fmla="*/ 24 h 48"/>
                  <a:gd name="T50" fmla="*/ 1 w 49"/>
                  <a:gd name="T51" fmla="*/ 28 h 48"/>
                  <a:gd name="T52" fmla="*/ 2 w 49"/>
                  <a:gd name="T53" fmla="*/ 31 h 48"/>
                  <a:gd name="T54" fmla="*/ 2 w 49"/>
                  <a:gd name="T55" fmla="*/ 32 h 48"/>
                  <a:gd name="T56" fmla="*/ 2 w 49"/>
                  <a:gd name="T57" fmla="*/ 33 h 48"/>
                  <a:gd name="T58" fmla="*/ 2 w 49"/>
                  <a:gd name="T59" fmla="*/ 33 h 48"/>
                  <a:gd name="T60" fmla="*/ 3 w 49"/>
                  <a:gd name="T61" fmla="*/ 33 h 48"/>
                  <a:gd name="T62" fmla="*/ 3 w 49"/>
                  <a:gd name="T63" fmla="*/ 35 h 48"/>
                  <a:gd name="T64" fmla="*/ 7 w 49"/>
                  <a:gd name="T65" fmla="*/ 40 h 48"/>
                  <a:gd name="T66" fmla="*/ 8 w 49"/>
                  <a:gd name="T67" fmla="*/ 41 h 48"/>
                  <a:gd name="T68" fmla="*/ 8 w 49"/>
                  <a:gd name="T69" fmla="*/ 41 h 48"/>
                  <a:gd name="T70" fmla="*/ 22 w 49"/>
                  <a:gd name="T71" fmla="*/ 47 h 48"/>
                  <a:gd name="T72" fmla="*/ 24 w 49"/>
                  <a:gd name="T73" fmla="*/ 48 h 48"/>
                  <a:gd name="T74" fmla="*/ 25 w 49"/>
                  <a:gd name="T75" fmla="*/ 48 h 48"/>
                  <a:gd name="T76" fmla="*/ 25 w 49"/>
                  <a:gd name="T77" fmla="*/ 48 h 48"/>
                  <a:gd name="T78" fmla="*/ 49 w 49"/>
                  <a:gd name="T79" fmla="*/ 24 h 48"/>
                  <a:gd name="T80" fmla="*/ 42 w 49"/>
                  <a:gd name="T81" fmla="*/ 8 h 48"/>
                  <a:gd name="T82" fmla="*/ 41 w 49"/>
                  <a:gd name="T83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" h="48">
                    <a:moveTo>
                      <a:pt x="41" y="7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5"/>
                      <a:pt x="40" y="5"/>
                    </a:cubicBezTo>
                    <a:cubicBezTo>
                      <a:pt x="39" y="5"/>
                      <a:pt x="39" y="4"/>
                      <a:pt x="39" y="4"/>
                    </a:cubicBezTo>
                    <a:cubicBezTo>
                      <a:pt x="38" y="4"/>
                      <a:pt x="38" y="4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4" y="1"/>
                      <a:pt x="31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9" y="0"/>
                      <a:pt x="15" y="1"/>
                      <a:pt x="12" y="3"/>
                    </a:cubicBezTo>
                    <a:cubicBezTo>
                      <a:pt x="12" y="3"/>
                      <a:pt x="11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6" y="8"/>
                      <a:pt x="5" y="10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3"/>
                      <a:pt x="3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9"/>
                      <a:pt x="0" y="21"/>
                      <a:pt x="0" y="24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" y="29"/>
                      <a:pt x="1" y="30"/>
                      <a:pt x="2" y="31"/>
                    </a:cubicBezTo>
                    <a:cubicBezTo>
                      <a:pt x="2" y="31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3" y="35"/>
                    </a:cubicBezTo>
                    <a:cubicBezTo>
                      <a:pt x="4" y="37"/>
                      <a:pt x="6" y="39"/>
                      <a:pt x="7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2" y="45"/>
                      <a:pt x="17" y="47"/>
                      <a:pt x="22" y="47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8" y="48"/>
                      <a:pt x="49" y="37"/>
                      <a:pt x="49" y="24"/>
                    </a:cubicBezTo>
                    <a:cubicBezTo>
                      <a:pt x="49" y="17"/>
                      <a:pt x="46" y="12"/>
                      <a:pt x="42" y="8"/>
                    </a:cubicBezTo>
                    <a:cubicBezTo>
                      <a:pt x="42" y="7"/>
                      <a:pt x="42" y="7"/>
                      <a:pt x="4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0F5CE2AD-5F27-704F-F028-43DE28241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9363" y="2408238"/>
                <a:ext cx="49213" cy="50800"/>
              </a:xfrm>
              <a:custGeom>
                <a:avLst/>
                <a:gdLst>
                  <a:gd name="T0" fmla="*/ 24 w 48"/>
                  <a:gd name="T1" fmla="*/ 49 h 49"/>
                  <a:gd name="T2" fmla="*/ 26 w 48"/>
                  <a:gd name="T3" fmla="*/ 49 h 49"/>
                  <a:gd name="T4" fmla="*/ 48 w 48"/>
                  <a:gd name="T5" fmla="*/ 25 h 49"/>
                  <a:gd name="T6" fmla="*/ 48 w 48"/>
                  <a:gd name="T7" fmla="*/ 23 h 49"/>
                  <a:gd name="T8" fmla="*/ 48 w 48"/>
                  <a:gd name="T9" fmla="*/ 23 h 49"/>
                  <a:gd name="T10" fmla="*/ 22 w 48"/>
                  <a:gd name="T11" fmla="*/ 1 h 49"/>
                  <a:gd name="T12" fmla="*/ 0 w 48"/>
                  <a:gd name="T13" fmla="*/ 25 h 49"/>
                  <a:gd name="T14" fmla="*/ 0 w 48"/>
                  <a:gd name="T15" fmla="*/ 27 h 49"/>
                  <a:gd name="T16" fmla="*/ 24 w 48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9">
                    <a:moveTo>
                      <a:pt x="24" y="49"/>
                    </a:moveTo>
                    <a:cubicBezTo>
                      <a:pt x="25" y="49"/>
                      <a:pt x="26" y="49"/>
                      <a:pt x="26" y="49"/>
                    </a:cubicBezTo>
                    <a:cubicBezTo>
                      <a:pt x="39" y="48"/>
                      <a:pt x="48" y="37"/>
                      <a:pt x="48" y="25"/>
                    </a:cubicBezTo>
                    <a:cubicBezTo>
                      <a:pt x="48" y="24"/>
                      <a:pt x="48" y="24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10"/>
                      <a:pt x="35" y="0"/>
                      <a:pt x="22" y="1"/>
                    </a:cubicBezTo>
                    <a:cubicBezTo>
                      <a:pt x="9" y="2"/>
                      <a:pt x="0" y="13"/>
                      <a:pt x="0" y="25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40"/>
                      <a:pt x="12" y="49"/>
                      <a:pt x="2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2">
                <a:extLst>
                  <a:ext uri="{FF2B5EF4-FFF2-40B4-BE49-F238E27FC236}">
                    <a16:creationId xmlns:a16="http://schemas.microsoft.com/office/drawing/2014/main" id="{A0F944DC-AE2E-21F2-B830-CAA1DE226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64953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3">
                <a:extLst>
                  <a:ext uri="{FF2B5EF4-FFF2-40B4-BE49-F238E27FC236}">
                    <a16:creationId xmlns:a16="http://schemas.microsoft.com/office/drawing/2014/main" id="{A337A9CF-5990-BA41-457D-94BDF1FAC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492500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0AE4BBCB-7B1A-8590-2652-0AA8ABFB7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7613" y="2290763"/>
                <a:ext cx="49213" cy="52387"/>
              </a:xfrm>
              <a:custGeom>
                <a:avLst/>
                <a:gdLst>
                  <a:gd name="T0" fmla="*/ 48 w 48"/>
                  <a:gd name="T1" fmla="*/ 28 h 52"/>
                  <a:gd name="T2" fmla="*/ 45 w 48"/>
                  <a:gd name="T3" fmla="*/ 17 h 52"/>
                  <a:gd name="T4" fmla="*/ 13 w 48"/>
                  <a:gd name="T5" fmla="*/ 6 h 52"/>
                  <a:gd name="T6" fmla="*/ 0 w 48"/>
                  <a:gd name="T7" fmla="*/ 28 h 52"/>
                  <a:gd name="T8" fmla="*/ 2 w 48"/>
                  <a:gd name="T9" fmla="*/ 39 h 52"/>
                  <a:gd name="T10" fmla="*/ 24 w 48"/>
                  <a:gd name="T11" fmla="*/ 52 h 52"/>
                  <a:gd name="T12" fmla="*/ 35 w 48"/>
                  <a:gd name="T13" fmla="*/ 49 h 52"/>
                  <a:gd name="T14" fmla="*/ 48 w 48"/>
                  <a:gd name="T15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48" y="28"/>
                    </a:moveTo>
                    <a:cubicBezTo>
                      <a:pt x="48" y="24"/>
                      <a:pt x="47" y="21"/>
                      <a:pt x="45" y="17"/>
                    </a:cubicBezTo>
                    <a:cubicBezTo>
                      <a:pt x="39" y="5"/>
                      <a:pt x="25" y="0"/>
                      <a:pt x="13" y="6"/>
                    </a:cubicBezTo>
                    <a:cubicBezTo>
                      <a:pt x="5" y="11"/>
                      <a:pt x="0" y="19"/>
                      <a:pt x="0" y="28"/>
                    </a:cubicBezTo>
                    <a:cubicBezTo>
                      <a:pt x="0" y="31"/>
                      <a:pt x="1" y="35"/>
                      <a:pt x="2" y="39"/>
                    </a:cubicBezTo>
                    <a:cubicBezTo>
                      <a:pt x="7" y="47"/>
                      <a:pt x="15" y="52"/>
                      <a:pt x="24" y="52"/>
                    </a:cubicBezTo>
                    <a:cubicBezTo>
                      <a:pt x="28" y="52"/>
                      <a:pt x="31" y="51"/>
                      <a:pt x="35" y="49"/>
                    </a:cubicBezTo>
                    <a:cubicBezTo>
                      <a:pt x="43" y="45"/>
                      <a:pt x="48" y="37"/>
                      <a:pt x="4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6C97F8F9-9F7E-083F-9772-DA08975DD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4575" y="2132013"/>
                <a:ext cx="47625" cy="52387"/>
              </a:xfrm>
              <a:custGeom>
                <a:avLst/>
                <a:gdLst>
                  <a:gd name="T0" fmla="*/ 32 w 48"/>
                  <a:gd name="T1" fmla="*/ 5 h 52"/>
                  <a:gd name="T2" fmla="*/ 1 w 48"/>
                  <a:gd name="T3" fmla="*/ 19 h 52"/>
                  <a:gd name="T4" fmla="*/ 0 w 48"/>
                  <a:gd name="T5" fmla="*/ 28 h 52"/>
                  <a:gd name="T6" fmla="*/ 15 w 48"/>
                  <a:gd name="T7" fmla="*/ 50 h 52"/>
                  <a:gd name="T8" fmla="*/ 24 w 48"/>
                  <a:gd name="T9" fmla="*/ 52 h 52"/>
                  <a:gd name="T10" fmla="*/ 46 w 48"/>
                  <a:gd name="T11" fmla="*/ 36 h 52"/>
                  <a:gd name="T12" fmla="*/ 48 w 48"/>
                  <a:gd name="T13" fmla="*/ 28 h 52"/>
                  <a:gd name="T14" fmla="*/ 32 w 48"/>
                  <a:gd name="T15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32" y="5"/>
                    </a:moveTo>
                    <a:cubicBezTo>
                      <a:pt x="20" y="0"/>
                      <a:pt x="6" y="7"/>
                      <a:pt x="1" y="19"/>
                    </a:cubicBezTo>
                    <a:cubicBezTo>
                      <a:pt x="0" y="22"/>
                      <a:pt x="0" y="25"/>
                      <a:pt x="0" y="28"/>
                    </a:cubicBezTo>
                    <a:cubicBezTo>
                      <a:pt x="0" y="37"/>
                      <a:pt x="6" y="46"/>
                      <a:pt x="15" y="50"/>
                    </a:cubicBezTo>
                    <a:cubicBezTo>
                      <a:pt x="18" y="51"/>
                      <a:pt x="21" y="52"/>
                      <a:pt x="24" y="52"/>
                    </a:cubicBezTo>
                    <a:cubicBezTo>
                      <a:pt x="33" y="52"/>
                      <a:pt x="42" y="46"/>
                      <a:pt x="46" y="36"/>
                    </a:cubicBezTo>
                    <a:cubicBezTo>
                      <a:pt x="47" y="33"/>
                      <a:pt x="48" y="30"/>
                      <a:pt x="48" y="28"/>
                    </a:cubicBezTo>
                    <a:cubicBezTo>
                      <a:pt x="48" y="18"/>
                      <a:pt x="42" y="9"/>
                      <a:pt x="3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1547E359-48C1-F84A-C631-2035A48F1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6175" y="2195513"/>
                <a:ext cx="47625" cy="52387"/>
              </a:xfrm>
              <a:custGeom>
                <a:avLst/>
                <a:gdLst>
                  <a:gd name="T0" fmla="*/ 6 w 48"/>
                  <a:gd name="T1" fmla="*/ 11 h 51"/>
                  <a:gd name="T2" fmla="*/ 0 w 48"/>
                  <a:gd name="T3" fmla="*/ 27 h 51"/>
                  <a:gd name="T4" fmla="*/ 8 w 48"/>
                  <a:gd name="T5" fmla="*/ 45 h 51"/>
                  <a:gd name="T6" fmla="*/ 24 w 48"/>
                  <a:gd name="T7" fmla="*/ 51 h 51"/>
                  <a:gd name="T8" fmla="*/ 42 w 48"/>
                  <a:gd name="T9" fmla="*/ 43 h 51"/>
                  <a:gd name="T10" fmla="*/ 48 w 48"/>
                  <a:gd name="T11" fmla="*/ 27 h 51"/>
                  <a:gd name="T12" fmla="*/ 40 w 48"/>
                  <a:gd name="T13" fmla="*/ 9 h 51"/>
                  <a:gd name="T14" fmla="*/ 6 w 48"/>
                  <a:gd name="T15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6" y="11"/>
                    </a:moveTo>
                    <a:cubicBezTo>
                      <a:pt x="2" y="15"/>
                      <a:pt x="0" y="21"/>
                      <a:pt x="0" y="27"/>
                    </a:cubicBezTo>
                    <a:cubicBezTo>
                      <a:pt x="0" y="33"/>
                      <a:pt x="2" y="40"/>
                      <a:pt x="8" y="45"/>
                    </a:cubicBezTo>
                    <a:cubicBezTo>
                      <a:pt x="12" y="49"/>
                      <a:pt x="18" y="51"/>
                      <a:pt x="24" y="51"/>
                    </a:cubicBezTo>
                    <a:cubicBezTo>
                      <a:pt x="30" y="51"/>
                      <a:pt x="37" y="48"/>
                      <a:pt x="42" y="43"/>
                    </a:cubicBezTo>
                    <a:cubicBezTo>
                      <a:pt x="46" y="38"/>
                      <a:pt x="48" y="33"/>
                      <a:pt x="48" y="27"/>
                    </a:cubicBezTo>
                    <a:cubicBezTo>
                      <a:pt x="48" y="20"/>
                      <a:pt x="45" y="14"/>
                      <a:pt x="40" y="9"/>
                    </a:cubicBezTo>
                    <a:cubicBezTo>
                      <a:pt x="30" y="0"/>
                      <a:pt x="15" y="1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27">
                <a:extLst>
                  <a:ext uri="{FF2B5EF4-FFF2-40B4-BE49-F238E27FC236}">
                    <a16:creationId xmlns:a16="http://schemas.microsoft.com/office/drawing/2014/main" id="{5878CC73-9612-716A-DDB5-01E27B2F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530475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28">
                <a:extLst>
                  <a:ext uri="{FF2B5EF4-FFF2-40B4-BE49-F238E27FC236}">
                    <a16:creationId xmlns:a16="http://schemas.microsoft.com/office/drawing/2014/main" id="{3E753DBD-EA89-DD30-DD3C-212011924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371850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0C4A3292-75B2-8BB5-3A7E-4C574D4E6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01148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0">
                <a:extLst>
                  <a:ext uri="{FF2B5EF4-FFF2-40B4-BE49-F238E27FC236}">
                    <a16:creationId xmlns:a16="http://schemas.microsoft.com/office/drawing/2014/main" id="{CBB5BD86-3458-D442-EE65-AE40FEA05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771775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1">
                <a:extLst>
                  <a:ext uri="{FF2B5EF4-FFF2-40B4-BE49-F238E27FC236}">
                    <a16:creationId xmlns:a16="http://schemas.microsoft.com/office/drawing/2014/main" id="{43F89827-A37C-5898-2C0F-52D71959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289083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2">
                <a:extLst>
                  <a:ext uri="{FF2B5EF4-FFF2-40B4-BE49-F238E27FC236}">
                    <a16:creationId xmlns:a16="http://schemas.microsoft.com/office/drawing/2014/main" id="{DDD91342-6AEA-06E2-169C-ED358569A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132138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3">
                <a:extLst>
                  <a:ext uri="{FF2B5EF4-FFF2-40B4-BE49-F238E27FC236}">
                    <a16:creationId xmlns:a16="http://schemas.microsoft.com/office/drawing/2014/main" id="{BC94BCE2-AFC7-FA76-5C85-CFDC35424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2538" y="3252788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C1E78A3B-8BAA-06E6-BFD3-19818DB28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338" y="2114550"/>
              <a:ext cx="2719388" cy="1524000"/>
            </a:xfrm>
            <a:custGeom>
              <a:avLst/>
              <a:gdLst>
                <a:gd name="T0" fmla="*/ 2657 w 2681"/>
                <a:gd name="T1" fmla="*/ 0 h 1501"/>
                <a:gd name="T2" fmla="*/ 2657 w 2681"/>
                <a:gd name="T3" fmla="*/ 0 h 1501"/>
                <a:gd name="T4" fmla="*/ 345 w 2681"/>
                <a:gd name="T5" fmla="*/ 0 h 1501"/>
                <a:gd name="T6" fmla="*/ 0 w 2681"/>
                <a:gd name="T7" fmla="*/ 345 h 1501"/>
                <a:gd name="T8" fmla="*/ 0 w 2681"/>
                <a:gd name="T9" fmla="*/ 1501 h 1501"/>
                <a:gd name="T10" fmla="*/ 48 w 2681"/>
                <a:gd name="T11" fmla="*/ 1501 h 1501"/>
                <a:gd name="T12" fmla="*/ 48 w 2681"/>
                <a:gd name="T13" fmla="*/ 345 h 1501"/>
                <a:gd name="T14" fmla="*/ 345 w 2681"/>
                <a:gd name="T15" fmla="*/ 48 h 1501"/>
                <a:gd name="T16" fmla="*/ 2657 w 2681"/>
                <a:gd name="T17" fmla="*/ 48 h 1501"/>
                <a:gd name="T18" fmla="*/ 2657 w 2681"/>
                <a:gd name="T19" fmla="*/ 48 h 1501"/>
                <a:gd name="T20" fmla="*/ 2657 w 2681"/>
                <a:gd name="T21" fmla="*/ 48 h 1501"/>
                <a:gd name="T22" fmla="*/ 2674 w 2681"/>
                <a:gd name="T23" fmla="*/ 41 h 1501"/>
                <a:gd name="T24" fmla="*/ 2681 w 2681"/>
                <a:gd name="T25" fmla="*/ 24 h 1501"/>
                <a:gd name="T26" fmla="*/ 2674 w 2681"/>
                <a:gd name="T27" fmla="*/ 7 h 1501"/>
                <a:gd name="T28" fmla="*/ 2657 w 2681"/>
                <a:gd name="T29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1" h="1501">
                  <a:moveTo>
                    <a:pt x="2657" y="0"/>
                  </a:moveTo>
                  <a:cubicBezTo>
                    <a:pt x="2657" y="0"/>
                    <a:pt x="2657" y="0"/>
                    <a:pt x="2657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1501"/>
                    <a:pt x="0" y="1501"/>
                    <a:pt x="0" y="1501"/>
                  </a:cubicBezTo>
                  <a:cubicBezTo>
                    <a:pt x="48" y="1501"/>
                    <a:pt x="48" y="1501"/>
                    <a:pt x="48" y="1501"/>
                  </a:cubicBezTo>
                  <a:cubicBezTo>
                    <a:pt x="48" y="345"/>
                    <a:pt x="48" y="345"/>
                    <a:pt x="48" y="345"/>
                  </a:cubicBezTo>
                  <a:cubicBezTo>
                    <a:pt x="48" y="181"/>
                    <a:pt x="181" y="48"/>
                    <a:pt x="345" y="48"/>
                  </a:cubicBezTo>
                  <a:cubicBezTo>
                    <a:pt x="2657" y="48"/>
                    <a:pt x="2657" y="48"/>
                    <a:pt x="2657" y="48"/>
                  </a:cubicBezTo>
                  <a:cubicBezTo>
                    <a:pt x="2657" y="48"/>
                    <a:pt x="2657" y="48"/>
                    <a:pt x="2657" y="48"/>
                  </a:cubicBezTo>
                  <a:cubicBezTo>
                    <a:pt x="2657" y="48"/>
                    <a:pt x="2657" y="48"/>
                    <a:pt x="2657" y="48"/>
                  </a:cubicBezTo>
                  <a:cubicBezTo>
                    <a:pt x="2663" y="48"/>
                    <a:pt x="2669" y="45"/>
                    <a:pt x="2674" y="41"/>
                  </a:cubicBezTo>
                  <a:cubicBezTo>
                    <a:pt x="2678" y="36"/>
                    <a:pt x="2681" y="30"/>
                    <a:pt x="2681" y="24"/>
                  </a:cubicBezTo>
                  <a:cubicBezTo>
                    <a:pt x="2681" y="18"/>
                    <a:pt x="2678" y="11"/>
                    <a:pt x="2674" y="7"/>
                  </a:cubicBezTo>
                  <a:cubicBezTo>
                    <a:pt x="2669" y="3"/>
                    <a:pt x="2663" y="0"/>
                    <a:pt x="26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C0C9C4CE-F707-50C6-2FDF-7204D3BE9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3597275"/>
              <a:ext cx="3041650" cy="1563687"/>
            </a:xfrm>
            <a:custGeom>
              <a:avLst/>
              <a:gdLst>
                <a:gd name="T0" fmla="*/ 344 w 2999"/>
                <a:gd name="T1" fmla="*/ 1539 h 1539"/>
                <a:gd name="T2" fmla="*/ 0 w 2999"/>
                <a:gd name="T3" fmla="*/ 1195 h 1539"/>
                <a:gd name="T4" fmla="*/ 0 w 2999"/>
                <a:gd name="T5" fmla="*/ 0 h 1539"/>
                <a:gd name="T6" fmla="*/ 1500 w 2999"/>
                <a:gd name="T7" fmla="*/ 839 h 1539"/>
                <a:gd name="T8" fmla="*/ 2999 w 2999"/>
                <a:gd name="T9" fmla="*/ 0 h 1539"/>
                <a:gd name="T10" fmla="*/ 2999 w 2999"/>
                <a:gd name="T11" fmla="*/ 1195 h 1539"/>
                <a:gd name="T12" fmla="*/ 2656 w 2999"/>
                <a:gd name="T13" fmla="*/ 1539 h 1539"/>
                <a:gd name="T14" fmla="*/ 344 w 2999"/>
                <a:gd name="T15" fmla="*/ 153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9" h="1539">
                  <a:moveTo>
                    <a:pt x="344" y="1539"/>
                  </a:moveTo>
                  <a:cubicBezTo>
                    <a:pt x="154" y="1539"/>
                    <a:pt x="0" y="1385"/>
                    <a:pt x="0" y="11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00" y="839"/>
                    <a:pt x="1500" y="839"/>
                    <a:pt x="1500" y="839"/>
                  </a:cubicBezTo>
                  <a:cubicBezTo>
                    <a:pt x="2999" y="0"/>
                    <a:pt x="2999" y="0"/>
                    <a:pt x="2999" y="0"/>
                  </a:cubicBezTo>
                  <a:cubicBezTo>
                    <a:pt x="2999" y="1195"/>
                    <a:pt x="2999" y="1195"/>
                    <a:pt x="2999" y="1195"/>
                  </a:cubicBezTo>
                  <a:cubicBezTo>
                    <a:pt x="2999" y="1385"/>
                    <a:pt x="2845" y="1539"/>
                    <a:pt x="2656" y="1539"/>
                  </a:cubicBezTo>
                  <a:lnTo>
                    <a:pt x="344" y="1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Freeform 36">
            <a:extLst>
              <a:ext uri="{FF2B5EF4-FFF2-40B4-BE49-F238E27FC236}">
                <a16:creationId xmlns:a16="http://schemas.microsoft.com/office/drawing/2014/main" id="{3ED2251E-41E6-18D9-5B33-7B9AF8056DF0}"/>
              </a:ext>
            </a:extLst>
          </p:cNvPr>
          <p:cNvSpPr>
            <a:spLocks/>
          </p:cNvSpPr>
          <p:nvPr/>
        </p:nvSpPr>
        <p:spPr bwMode="auto">
          <a:xfrm>
            <a:off x="8502121" y="2212858"/>
            <a:ext cx="3064189" cy="3067896"/>
          </a:xfrm>
          <a:custGeom>
            <a:avLst/>
            <a:gdLst>
              <a:gd name="T0" fmla="*/ 2466 w 2586"/>
              <a:gd name="T1" fmla="*/ 2587 h 2587"/>
              <a:gd name="T2" fmla="*/ 120 w 2586"/>
              <a:gd name="T3" fmla="*/ 2587 h 2587"/>
              <a:gd name="T4" fmla="*/ 0 w 2586"/>
              <a:gd name="T5" fmla="*/ 2467 h 2587"/>
              <a:gd name="T6" fmla="*/ 0 w 2586"/>
              <a:gd name="T7" fmla="*/ 120 h 2587"/>
              <a:gd name="T8" fmla="*/ 120 w 2586"/>
              <a:gd name="T9" fmla="*/ 0 h 2587"/>
              <a:gd name="T10" fmla="*/ 2466 w 2586"/>
              <a:gd name="T11" fmla="*/ 0 h 2587"/>
              <a:gd name="T12" fmla="*/ 2586 w 2586"/>
              <a:gd name="T13" fmla="*/ 120 h 2587"/>
              <a:gd name="T14" fmla="*/ 2586 w 2586"/>
              <a:gd name="T15" fmla="*/ 2467 h 2587"/>
              <a:gd name="T16" fmla="*/ 2466 w 2586"/>
              <a:gd name="T17" fmla="*/ 2587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86" h="2587">
                <a:moveTo>
                  <a:pt x="2466" y="2587"/>
                </a:moveTo>
                <a:cubicBezTo>
                  <a:pt x="120" y="2587"/>
                  <a:pt x="120" y="2587"/>
                  <a:pt x="120" y="2587"/>
                </a:cubicBezTo>
                <a:cubicBezTo>
                  <a:pt x="53" y="2587"/>
                  <a:pt x="0" y="2533"/>
                  <a:pt x="0" y="2467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3" y="0"/>
                  <a:pt x="120" y="0"/>
                </a:cubicBezTo>
                <a:cubicBezTo>
                  <a:pt x="2466" y="0"/>
                  <a:pt x="2466" y="0"/>
                  <a:pt x="2466" y="0"/>
                </a:cubicBezTo>
                <a:cubicBezTo>
                  <a:pt x="2533" y="0"/>
                  <a:pt x="2586" y="54"/>
                  <a:pt x="2586" y="120"/>
                </a:cubicBezTo>
                <a:cubicBezTo>
                  <a:pt x="2586" y="2467"/>
                  <a:pt x="2586" y="2467"/>
                  <a:pt x="2586" y="2467"/>
                </a:cubicBezTo>
                <a:cubicBezTo>
                  <a:pt x="2586" y="2533"/>
                  <a:pt x="2533" y="2587"/>
                  <a:pt x="2466" y="2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CD5308-DE27-5755-9BAF-1E74BBD0F9CC}"/>
              </a:ext>
            </a:extLst>
          </p:cNvPr>
          <p:cNvGrpSpPr/>
          <p:nvPr/>
        </p:nvGrpSpPr>
        <p:grpSpPr>
          <a:xfrm>
            <a:off x="4321996" y="1968168"/>
            <a:ext cx="3555423" cy="3557276"/>
            <a:chOff x="4573588" y="2114550"/>
            <a:chExt cx="3044825" cy="3046412"/>
          </a:xfrm>
          <a:solidFill>
            <a:schemeClr val="accent4"/>
          </a:solidFill>
        </p:grpSpPr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167DC607-9E75-C2D8-3750-5F02A50AC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2114550"/>
              <a:ext cx="349250" cy="1524000"/>
            </a:xfrm>
            <a:custGeom>
              <a:avLst/>
              <a:gdLst>
                <a:gd name="T0" fmla="*/ 0 w 345"/>
                <a:gd name="T1" fmla="*/ 345 h 1501"/>
                <a:gd name="T2" fmla="*/ 0 w 345"/>
                <a:gd name="T3" fmla="*/ 1501 h 1501"/>
                <a:gd name="T4" fmla="*/ 48 w 345"/>
                <a:gd name="T5" fmla="*/ 1501 h 1501"/>
                <a:gd name="T6" fmla="*/ 48 w 345"/>
                <a:gd name="T7" fmla="*/ 345 h 1501"/>
                <a:gd name="T8" fmla="*/ 345 w 345"/>
                <a:gd name="T9" fmla="*/ 48 h 1501"/>
                <a:gd name="T10" fmla="*/ 345 w 345"/>
                <a:gd name="T11" fmla="*/ 0 h 1501"/>
                <a:gd name="T12" fmla="*/ 0 w 345"/>
                <a:gd name="T13" fmla="*/ 34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501">
                  <a:moveTo>
                    <a:pt x="0" y="345"/>
                  </a:moveTo>
                  <a:cubicBezTo>
                    <a:pt x="0" y="1501"/>
                    <a:pt x="0" y="1501"/>
                    <a:pt x="0" y="1501"/>
                  </a:cubicBezTo>
                  <a:cubicBezTo>
                    <a:pt x="48" y="1501"/>
                    <a:pt x="48" y="1501"/>
                    <a:pt x="48" y="1501"/>
                  </a:cubicBezTo>
                  <a:cubicBezTo>
                    <a:pt x="48" y="345"/>
                    <a:pt x="48" y="345"/>
                    <a:pt x="48" y="345"/>
                  </a:cubicBezTo>
                  <a:cubicBezTo>
                    <a:pt x="48" y="181"/>
                    <a:pt x="181" y="48"/>
                    <a:pt x="345" y="48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35F7E6-5B93-14C5-4AAE-1CB7F237A36A}"/>
                </a:ext>
              </a:extLst>
            </p:cNvPr>
            <p:cNvGrpSpPr/>
            <p:nvPr/>
          </p:nvGrpSpPr>
          <p:grpSpPr>
            <a:xfrm>
              <a:off x="4930775" y="2114550"/>
              <a:ext cx="2239963" cy="47625"/>
              <a:chOff x="4930775" y="2114550"/>
              <a:chExt cx="2239963" cy="47625"/>
            </a:xfrm>
            <a:grpFill/>
          </p:grpSpPr>
          <p:sp>
            <p:nvSpPr>
              <p:cNvPr id="45" name="Oval 38">
                <a:extLst>
                  <a:ext uri="{FF2B5EF4-FFF2-40B4-BE49-F238E27FC236}">
                    <a16:creationId xmlns:a16="http://schemas.microsoft.com/office/drawing/2014/main" id="{1669EE67-C404-A98D-8CAB-725B3EC2A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0375" y="2114550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39">
                <a:extLst>
                  <a:ext uri="{FF2B5EF4-FFF2-40B4-BE49-F238E27FC236}">
                    <a16:creationId xmlns:a16="http://schemas.microsoft.com/office/drawing/2014/main" id="{F66C1439-3417-0A0D-6055-DEDF94C96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8138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0">
                <a:extLst>
                  <a:ext uri="{FF2B5EF4-FFF2-40B4-BE49-F238E27FC236}">
                    <a16:creationId xmlns:a16="http://schemas.microsoft.com/office/drawing/2014/main" id="{EA7E8851-D0B2-FEE2-9B7E-ACDA17589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3263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1">
                <a:extLst>
                  <a:ext uri="{FF2B5EF4-FFF2-40B4-BE49-F238E27FC236}">
                    <a16:creationId xmlns:a16="http://schemas.microsoft.com/office/drawing/2014/main" id="{60A8304D-1F7B-9AC2-FA0E-51DF9CD21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00" y="2114550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2">
                <a:extLst>
                  <a:ext uri="{FF2B5EF4-FFF2-40B4-BE49-F238E27FC236}">
                    <a16:creationId xmlns:a16="http://schemas.microsoft.com/office/drawing/2014/main" id="{1FDA6EA4-B6DC-D5FF-275B-327F7DC40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1025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43">
                <a:extLst>
                  <a:ext uri="{FF2B5EF4-FFF2-40B4-BE49-F238E27FC236}">
                    <a16:creationId xmlns:a16="http://schemas.microsoft.com/office/drawing/2014/main" id="{4BBA2749-52E9-94B1-CE27-6D8C0C0A8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0775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44">
                <a:extLst>
                  <a:ext uri="{FF2B5EF4-FFF2-40B4-BE49-F238E27FC236}">
                    <a16:creationId xmlns:a16="http://schemas.microsoft.com/office/drawing/2014/main" id="{517C7190-6186-614D-D33A-EBD8D4099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013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45">
                <a:extLst>
                  <a:ext uri="{FF2B5EF4-FFF2-40B4-BE49-F238E27FC236}">
                    <a16:creationId xmlns:a16="http://schemas.microsoft.com/office/drawing/2014/main" id="{E3937B56-B9A8-534A-AB5C-3BE534E4B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5900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46">
                <a:extLst>
                  <a:ext uri="{FF2B5EF4-FFF2-40B4-BE49-F238E27FC236}">
                    <a16:creationId xmlns:a16="http://schemas.microsoft.com/office/drawing/2014/main" id="{BF6F8363-DBEB-4E33-04DA-E01B640D8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250" y="2114550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47">
                <a:extLst>
                  <a:ext uri="{FF2B5EF4-FFF2-40B4-BE49-F238E27FC236}">
                    <a16:creationId xmlns:a16="http://schemas.microsoft.com/office/drawing/2014/main" id="{53604577-B8FC-97CC-1F33-2633E9B2C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400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48">
                <a:extLst>
                  <a:ext uri="{FF2B5EF4-FFF2-40B4-BE49-F238E27FC236}">
                    <a16:creationId xmlns:a16="http://schemas.microsoft.com/office/drawing/2014/main" id="{168B3493-6FFD-9DB6-7EA6-1C83EE54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0875" y="2114550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49">
                <a:extLst>
                  <a:ext uri="{FF2B5EF4-FFF2-40B4-BE49-F238E27FC236}">
                    <a16:creationId xmlns:a16="http://schemas.microsoft.com/office/drawing/2014/main" id="{01EAA89F-9B13-D52C-5BCD-E2000E177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8638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50">
                <a:extLst>
                  <a:ext uri="{FF2B5EF4-FFF2-40B4-BE49-F238E27FC236}">
                    <a16:creationId xmlns:a16="http://schemas.microsoft.com/office/drawing/2014/main" id="{D300060A-32F7-B766-5D03-9DCC19C02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1525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51">
                <a:extLst>
                  <a:ext uri="{FF2B5EF4-FFF2-40B4-BE49-F238E27FC236}">
                    <a16:creationId xmlns:a16="http://schemas.microsoft.com/office/drawing/2014/main" id="{AAE8AF27-AFD2-A0D1-2CA5-19E177BEE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750" y="2114550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2">
                <a:extLst>
                  <a:ext uri="{FF2B5EF4-FFF2-40B4-BE49-F238E27FC236}">
                    <a16:creationId xmlns:a16="http://schemas.microsoft.com/office/drawing/2014/main" id="{C8F53FC2-C273-0030-F9A0-615A9C32F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513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3">
                <a:extLst>
                  <a:ext uri="{FF2B5EF4-FFF2-40B4-BE49-F238E27FC236}">
                    <a16:creationId xmlns:a16="http://schemas.microsoft.com/office/drawing/2014/main" id="{CDC4C0FC-E8FA-F61B-DC12-F76892496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6150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54">
                <a:extLst>
                  <a:ext uri="{FF2B5EF4-FFF2-40B4-BE49-F238E27FC236}">
                    <a16:creationId xmlns:a16="http://schemas.microsoft.com/office/drawing/2014/main" id="{111A376A-D4D7-638E-5C56-A1A662EE6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8388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55">
                <a:extLst>
                  <a:ext uri="{FF2B5EF4-FFF2-40B4-BE49-F238E27FC236}">
                    <a16:creationId xmlns:a16="http://schemas.microsoft.com/office/drawing/2014/main" id="{C5E64CAA-CDD5-5920-E944-4F9F6D8D6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0625" y="2114550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56">
                <a:extLst>
                  <a:ext uri="{FF2B5EF4-FFF2-40B4-BE49-F238E27FC236}">
                    <a16:creationId xmlns:a16="http://schemas.microsoft.com/office/drawing/2014/main" id="{B2EFE1EC-4FF6-507E-F1E4-48207ADFF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1275" y="211455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83D30658-C726-C976-4BF4-05F1E679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2114550"/>
              <a:ext cx="374650" cy="1524000"/>
            </a:xfrm>
            <a:custGeom>
              <a:avLst/>
              <a:gdLst>
                <a:gd name="T0" fmla="*/ 24 w 369"/>
                <a:gd name="T1" fmla="*/ 0 h 1501"/>
                <a:gd name="T2" fmla="*/ 24 w 369"/>
                <a:gd name="T3" fmla="*/ 0 h 1501"/>
                <a:gd name="T4" fmla="*/ 0 w 369"/>
                <a:gd name="T5" fmla="*/ 24 h 1501"/>
                <a:gd name="T6" fmla="*/ 24 w 369"/>
                <a:gd name="T7" fmla="*/ 48 h 1501"/>
                <a:gd name="T8" fmla="*/ 24 w 369"/>
                <a:gd name="T9" fmla="*/ 48 h 1501"/>
                <a:gd name="T10" fmla="*/ 321 w 369"/>
                <a:gd name="T11" fmla="*/ 345 h 1501"/>
                <a:gd name="T12" fmla="*/ 321 w 369"/>
                <a:gd name="T13" fmla="*/ 1501 h 1501"/>
                <a:gd name="T14" fmla="*/ 369 w 369"/>
                <a:gd name="T15" fmla="*/ 1501 h 1501"/>
                <a:gd name="T16" fmla="*/ 369 w 369"/>
                <a:gd name="T17" fmla="*/ 345 h 1501"/>
                <a:gd name="T18" fmla="*/ 24 w 369"/>
                <a:gd name="T19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9" h="1501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88" y="48"/>
                    <a:pt x="321" y="181"/>
                    <a:pt x="321" y="345"/>
                  </a:cubicBezTo>
                  <a:cubicBezTo>
                    <a:pt x="321" y="1501"/>
                    <a:pt x="321" y="1501"/>
                    <a:pt x="321" y="1501"/>
                  </a:cubicBezTo>
                  <a:cubicBezTo>
                    <a:pt x="369" y="1501"/>
                    <a:pt x="369" y="1501"/>
                    <a:pt x="369" y="1501"/>
                  </a:cubicBezTo>
                  <a:cubicBezTo>
                    <a:pt x="369" y="345"/>
                    <a:pt x="369" y="345"/>
                    <a:pt x="369" y="345"/>
                  </a:cubicBezTo>
                  <a:cubicBezTo>
                    <a:pt x="369" y="155"/>
                    <a:pt x="214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501B1962-F657-DB06-B56D-45C3E29BB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3597275"/>
              <a:ext cx="3043238" cy="1563687"/>
            </a:xfrm>
            <a:custGeom>
              <a:avLst/>
              <a:gdLst>
                <a:gd name="T0" fmla="*/ 344 w 3000"/>
                <a:gd name="T1" fmla="*/ 1539 h 1539"/>
                <a:gd name="T2" fmla="*/ 0 w 3000"/>
                <a:gd name="T3" fmla="*/ 1195 h 1539"/>
                <a:gd name="T4" fmla="*/ 0 w 3000"/>
                <a:gd name="T5" fmla="*/ 0 h 1539"/>
                <a:gd name="T6" fmla="*/ 1500 w 3000"/>
                <a:gd name="T7" fmla="*/ 839 h 1539"/>
                <a:gd name="T8" fmla="*/ 3000 w 3000"/>
                <a:gd name="T9" fmla="*/ 0 h 1539"/>
                <a:gd name="T10" fmla="*/ 3000 w 3000"/>
                <a:gd name="T11" fmla="*/ 1195 h 1539"/>
                <a:gd name="T12" fmla="*/ 2656 w 3000"/>
                <a:gd name="T13" fmla="*/ 1539 h 1539"/>
                <a:gd name="T14" fmla="*/ 344 w 3000"/>
                <a:gd name="T15" fmla="*/ 153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0" h="1539">
                  <a:moveTo>
                    <a:pt x="344" y="1539"/>
                  </a:moveTo>
                  <a:cubicBezTo>
                    <a:pt x="155" y="1539"/>
                    <a:pt x="0" y="1385"/>
                    <a:pt x="0" y="11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00" y="839"/>
                    <a:pt x="1500" y="839"/>
                    <a:pt x="1500" y="839"/>
                  </a:cubicBezTo>
                  <a:cubicBezTo>
                    <a:pt x="3000" y="0"/>
                    <a:pt x="3000" y="0"/>
                    <a:pt x="3000" y="0"/>
                  </a:cubicBezTo>
                  <a:cubicBezTo>
                    <a:pt x="3000" y="1195"/>
                    <a:pt x="3000" y="1195"/>
                    <a:pt x="3000" y="1195"/>
                  </a:cubicBezTo>
                  <a:cubicBezTo>
                    <a:pt x="3000" y="1385"/>
                    <a:pt x="2845" y="1539"/>
                    <a:pt x="2656" y="1539"/>
                  </a:cubicBezTo>
                  <a:lnTo>
                    <a:pt x="344" y="1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Freeform 59">
            <a:extLst>
              <a:ext uri="{FF2B5EF4-FFF2-40B4-BE49-F238E27FC236}">
                <a16:creationId xmlns:a16="http://schemas.microsoft.com/office/drawing/2014/main" id="{0969089E-1035-2CAF-85CE-7DC97A9D86CD}"/>
              </a:ext>
            </a:extLst>
          </p:cNvPr>
          <p:cNvSpPr>
            <a:spLocks/>
          </p:cNvSpPr>
          <p:nvPr/>
        </p:nvSpPr>
        <p:spPr bwMode="auto">
          <a:xfrm>
            <a:off x="4568539" y="2212858"/>
            <a:ext cx="3062335" cy="3067896"/>
          </a:xfrm>
          <a:custGeom>
            <a:avLst/>
            <a:gdLst>
              <a:gd name="T0" fmla="*/ 2466 w 2586"/>
              <a:gd name="T1" fmla="*/ 2587 h 2587"/>
              <a:gd name="T2" fmla="*/ 120 w 2586"/>
              <a:gd name="T3" fmla="*/ 2587 h 2587"/>
              <a:gd name="T4" fmla="*/ 0 w 2586"/>
              <a:gd name="T5" fmla="*/ 2467 h 2587"/>
              <a:gd name="T6" fmla="*/ 0 w 2586"/>
              <a:gd name="T7" fmla="*/ 120 h 2587"/>
              <a:gd name="T8" fmla="*/ 120 w 2586"/>
              <a:gd name="T9" fmla="*/ 0 h 2587"/>
              <a:gd name="T10" fmla="*/ 2466 w 2586"/>
              <a:gd name="T11" fmla="*/ 0 h 2587"/>
              <a:gd name="T12" fmla="*/ 2586 w 2586"/>
              <a:gd name="T13" fmla="*/ 120 h 2587"/>
              <a:gd name="T14" fmla="*/ 2586 w 2586"/>
              <a:gd name="T15" fmla="*/ 2467 h 2587"/>
              <a:gd name="T16" fmla="*/ 2466 w 2586"/>
              <a:gd name="T17" fmla="*/ 2587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86" h="2587">
                <a:moveTo>
                  <a:pt x="2466" y="2587"/>
                </a:moveTo>
                <a:cubicBezTo>
                  <a:pt x="120" y="2587"/>
                  <a:pt x="120" y="2587"/>
                  <a:pt x="120" y="2587"/>
                </a:cubicBezTo>
                <a:cubicBezTo>
                  <a:pt x="53" y="2587"/>
                  <a:pt x="0" y="2533"/>
                  <a:pt x="0" y="2467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3" y="0"/>
                  <a:pt x="120" y="0"/>
                </a:cubicBezTo>
                <a:cubicBezTo>
                  <a:pt x="2466" y="0"/>
                  <a:pt x="2466" y="0"/>
                  <a:pt x="2466" y="0"/>
                </a:cubicBezTo>
                <a:cubicBezTo>
                  <a:pt x="2533" y="0"/>
                  <a:pt x="2586" y="54"/>
                  <a:pt x="2586" y="120"/>
                </a:cubicBezTo>
                <a:cubicBezTo>
                  <a:pt x="2586" y="2467"/>
                  <a:pt x="2586" y="2467"/>
                  <a:pt x="2586" y="2467"/>
                </a:cubicBezTo>
                <a:cubicBezTo>
                  <a:pt x="2586" y="2533"/>
                  <a:pt x="2533" y="2587"/>
                  <a:pt x="2466" y="2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7E8995B-D0A7-455C-6F91-F95E37A8F7CB}"/>
              </a:ext>
            </a:extLst>
          </p:cNvPr>
          <p:cNvGrpSpPr/>
          <p:nvPr/>
        </p:nvGrpSpPr>
        <p:grpSpPr>
          <a:xfrm>
            <a:off x="381000" y="1968168"/>
            <a:ext cx="3555424" cy="3557276"/>
            <a:chOff x="730250" y="2114550"/>
            <a:chExt cx="3044826" cy="3046412"/>
          </a:xfrm>
          <a:solidFill>
            <a:schemeClr val="accent4"/>
          </a:solidFill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804511E-C7A4-037C-1A79-A75988BBCC5F}"/>
                </a:ext>
              </a:extLst>
            </p:cNvPr>
            <p:cNvGrpSpPr/>
            <p:nvPr/>
          </p:nvGrpSpPr>
          <p:grpSpPr>
            <a:xfrm>
              <a:off x="730250" y="2132013"/>
              <a:ext cx="257176" cy="1530349"/>
              <a:chOff x="730250" y="2132013"/>
              <a:chExt cx="257176" cy="1530349"/>
            </a:xfrm>
            <a:grpFill/>
          </p:grpSpPr>
          <p:sp>
            <p:nvSpPr>
              <p:cNvPr id="69" name="Freeform 60">
                <a:extLst>
                  <a:ext uri="{FF2B5EF4-FFF2-40B4-BE49-F238E27FC236}">
                    <a16:creationId xmlns:a16="http://schemas.microsoft.com/office/drawing/2014/main" id="{42BCB866-F857-9E49-E1CF-D1373ECB3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50" y="3613150"/>
                <a:ext cx="49213" cy="49212"/>
              </a:xfrm>
              <a:custGeom>
                <a:avLst/>
                <a:gdLst>
                  <a:gd name="T0" fmla="*/ 48 w 48"/>
                  <a:gd name="T1" fmla="*/ 24 h 48"/>
                  <a:gd name="T2" fmla="*/ 48 w 48"/>
                  <a:gd name="T3" fmla="*/ 21 h 48"/>
                  <a:gd name="T4" fmla="*/ 48 w 48"/>
                  <a:gd name="T5" fmla="*/ 21 h 48"/>
                  <a:gd name="T6" fmla="*/ 48 w 48"/>
                  <a:gd name="T7" fmla="*/ 19 h 48"/>
                  <a:gd name="T8" fmla="*/ 47 w 48"/>
                  <a:gd name="T9" fmla="*/ 17 h 48"/>
                  <a:gd name="T10" fmla="*/ 42 w 48"/>
                  <a:gd name="T11" fmla="*/ 7 h 48"/>
                  <a:gd name="T12" fmla="*/ 41 w 48"/>
                  <a:gd name="T13" fmla="*/ 7 h 48"/>
                  <a:gd name="T14" fmla="*/ 38 w 48"/>
                  <a:gd name="T15" fmla="*/ 4 h 48"/>
                  <a:gd name="T16" fmla="*/ 38 w 48"/>
                  <a:gd name="T17" fmla="*/ 4 h 48"/>
                  <a:gd name="T18" fmla="*/ 38 w 48"/>
                  <a:gd name="T19" fmla="*/ 3 h 48"/>
                  <a:gd name="T20" fmla="*/ 25 w 48"/>
                  <a:gd name="T21" fmla="*/ 0 h 48"/>
                  <a:gd name="T22" fmla="*/ 24 w 48"/>
                  <a:gd name="T23" fmla="*/ 0 h 48"/>
                  <a:gd name="T24" fmla="*/ 24 w 48"/>
                  <a:gd name="T25" fmla="*/ 0 h 48"/>
                  <a:gd name="T26" fmla="*/ 22 w 48"/>
                  <a:gd name="T27" fmla="*/ 0 h 48"/>
                  <a:gd name="T28" fmla="*/ 11 w 48"/>
                  <a:gd name="T29" fmla="*/ 3 h 48"/>
                  <a:gd name="T30" fmla="*/ 11 w 48"/>
                  <a:gd name="T31" fmla="*/ 4 h 48"/>
                  <a:gd name="T32" fmla="*/ 10 w 48"/>
                  <a:gd name="T33" fmla="*/ 4 h 48"/>
                  <a:gd name="T34" fmla="*/ 8 w 48"/>
                  <a:gd name="T35" fmla="*/ 7 h 48"/>
                  <a:gd name="T36" fmla="*/ 7 w 48"/>
                  <a:gd name="T37" fmla="*/ 7 h 48"/>
                  <a:gd name="T38" fmla="*/ 0 w 48"/>
                  <a:gd name="T39" fmla="*/ 24 h 48"/>
                  <a:gd name="T40" fmla="*/ 11 w 48"/>
                  <a:gd name="T41" fmla="*/ 43 h 48"/>
                  <a:gd name="T42" fmla="*/ 11 w 48"/>
                  <a:gd name="T43" fmla="*/ 44 h 48"/>
                  <a:gd name="T44" fmla="*/ 12 w 48"/>
                  <a:gd name="T45" fmla="*/ 44 h 48"/>
                  <a:gd name="T46" fmla="*/ 22 w 48"/>
                  <a:gd name="T47" fmla="*/ 47 h 48"/>
                  <a:gd name="T48" fmla="*/ 24 w 48"/>
                  <a:gd name="T49" fmla="*/ 48 h 48"/>
                  <a:gd name="T50" fmla="*/ 24 w 48"/>
                  <a:gd name="T51" fmla="*/ 48 h 48"/>
                  <a:gd name="T52" fmla="*/ 25 w 48"/>
                  <a:gd name="T53" fmla="*/ 48 h 48"/>
                  <a:gd name="T54" fmla="*/ 39 w 48"/>
                  <a:gd name="T55" fmla="*/ 42 h 48"/>
                  <a:gd name="T56" fmla="*/ 40 w 48"/>
                  <a:gd name="T57" fmla="*/ 42 h 48"/>
                  <a:gd name="T58" fmla="*/ 40 w 48"/>
                  <a:gd name="T59" fmla="*/ 42 h 48"/>
                  <a:gd name="T60" fmla="*/ 41 w 48"/>
                  <a:gd name="T61" fmla="*/ 41 h 48"/>
                  <a:gd name="T62" fmla="*/ 42 w 48"/>
                  <a:gd name="T63" fmla="*/ 40 h 48"/>
                  <a:gd name="T64" fmla="*/ 48 w 48"/>
                  <a:gd name="T65" fmla="*/ 30 h 48"/>
                  <a:gd name="T66" fmla="*/ 48 w 48"/>
                  <a:gd name="T67" fmla="*/ 28 h 48"/>
                  <a:gd name="T68" fmla="*/ 48 w 48"/>
                  <a:gd name="T69" fmla="*/ 26 h 48"/>
                  <a:gd name="T70" fmla="*/ 48 w 48"/>
                  <a:gd name="T71" fmla="*/ 26 h 48"/>
                  <a:gd name="T72" fmla="*/ 48 w 48"/>
                  <a:gd name="T73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23"/>
                      <a:pt x="48" y="22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0"/>
                      <a:pt x="48" y="19"/>
                      <a:pt x="48" y="19"/>
                    </a:cubicBezTo>
                    <a:cubicBezTo>
                      <a:pt x="48" y="18"/>
                      <a:pt x="48" y="17"/>
                      <a:pt x="47" y="17"/>
                    </a:cubicBezTo>
                    <a:cubicBezTo>
                      <a:pt x="46" y="13"/>
                      <a:pt x="44" y="10"/>
                      <a:pt x="42" y="7"/>
                    </a:cubicBezTo>
                    <a:cubicBezTo>
                      <a:pt x="42" y="7"/>
                      <a:pt x="42" y="7"/>
                      <a:pt x="41" y="7"/>
                    </a:cubicBezTo>
                    <a:cubicBezTo>
                      <a:pt x="41" y="6"/>
                      <a:pt x="40" y="5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4" y="1"/>
                      <a:pt x="29" y="0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8" y="0"/>
                      <a:pt x="14" y="1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5"/>
                      <a:pt x="8" y="6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12"/>
                      <a:pt x="0" y="17"/>
                      <a:pt x="0" y="24"/>
                    </a:cubicBezTo>
                    <a:cubicBezTo>
                      <a:pt x="0" y="32"/>
                      <a:pt x="5" y="39"/>
                      <a:pt x="11" y="43"/>
                    </a:cubicBezTo>
                    <a:cubicBezTo>
                      <a:pt x="11" y="43"/>
                      <a:pt x="11" y="44"/>
                      <a:pt x="11" y="44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5" y="46"/>
                      <a:pt x="18" y="47"/>
                      <a:pt x="22" y="47"/>
                    </a:cubicBezTo>
                    <a:cubicBezTo>
                      <a:pt x="23" y="48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0" y="48"/>
                      <a:pt x="35" y="46"/>
                      <a:pt x="39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4" y="37"/>
                      <a:pt x="47" y="34"/>
                      <a:pt x="48" y="30"/>
                    </a:cubicBezTo>
                    <a:cubicBezTo>
                      <a:pt x="48" y="29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5"/>
                      <a:pt x="48" y="24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1">
                <a:extLst>
                  <a:ext uri="{FF2B5EF4-FFF2-40B4-BE49-F238E27FC236}">
                    <a16:creationId xmlns:a16="http://schemas.microsoft.com/office/drawing/2014/main" id="{487780B9-13D8-30D2-2522-8BBE8AA6E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301148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62">
                <a:extLst>
                  <a:ext uri="{FF2B5EF4-FFF2-40B4-BE49-F238E27FC236}">
                    <a16:creationId xmlns:a16="http://schemas.microsoft.com/office/drawing/2014/main" id="{D963191E-E4CA-0F7B-9FFA-19DA30CAB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3132138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63">
                <a:extLst>
                  <a:ext uri="{FF2B5EF4-FFF2-40B4-BE49-F238E27FC236}">
                    <a16:creationId xmlns:a16="http://schemas.microsoft.com/office/drawing/2014/main" id="{AE7AA1FB-A29C-7322-F9A0-127E827CF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2771775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64">
                <a:extLst>
                  <a:ext uri="{FF2B5EF4-FFF2-40B4-BE49-F238E27FC236}">
                    <a16:creationId xmlns:a16="http://schemas.microsoft.com/office/drawing/2014/main" id="{18309386-F401-8A72-ECDB-E7CD87432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3492500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65">
                <a:extLst>
                  <a:ext uri="{FF2B5EF4-FFF2-40B4-BE49-F238E27FC236}">
                    <a16:creationId xmlns:a16="http://schemas.microsoft.com/office/drawing/2014/main" id="{BBB3012F-3F0B-E454-390B-0C101DF49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3252788"/>
                <a:ext cx="47625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66">
                <a:extLst>
                  <a:ext uri="{FF2B5EF4-FFF2-40B4-BE49-F238E27FC236}">
                    <a16:creationId xmlns:a16="http://schemas.microsoft.com/office/drawing/2014/main" id="{C768B307-CEE4-6E20-7937-F44E59C4F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3371850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67">
                <a:extLst>
                  <a:ext uri="{FF2B5EF4-FFF2-40B4-BE49-F238E27FC236}">
                    <a16:creationId xmlns:a16="http://schemas.microsoft.com/office/drawing/2014/main" id="{8E97E89E-C119-42EB-0030-FF4A87FED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289083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8">
                <a:extLst>
                  <a:ext uri="{FF2B5EF4-FFF2-40B4-BE49-F238E27FC236}">
                    <a16:creationId xmlns:a16="http://schemas.microsoft.com/office/drawing/2014/main" id="{E607359C-353A-4FA8-C5D9-ACEB15E2E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613" y="2195513"/>
                <a:ext cx="49213" cy="52387"/>
              </a:xfrm>
              <a:custGeom>
                <a:avLst/>
                <a:gdLst>
                  <a:gd name="T0" fmla="*/ 8 w 48"/>
                  <a:gd name="T1" fmla="*/ 9 h 51"/>
                  <a:gd name="T2" fmla="*/ 0 w 48"/>
                  <a:gd name="T3" fmla="*/ 27 h 51"/>
                  <a:gd name="T4" fmla="*/ 6 w 48"/>
                  <a:gd name="T5" fmla="*/ 43 h 51"/>
                  <a:gd name="T6" fmla="*/ 24 w 48"/>
                  <a:gd name="T7" fmla="*/ 51 h 51"/>
                  <a:gd name="T8" fmla="*/ 40 w 48"/>
                  <a:gd name="T9" fmla="*/ 45 h 51"/>
                  <a:gd name="T10" fmla="*/ 48 w 48"/>
                  <a:gd name="T11" fmla="*/ 27 h 51"/>
                  <a:gd name="T12" fmla="*/ 42 w 48"/>
                  <a:gd name="T13" fmla="*/ 11 h 51"/>
                  <a:gd name="T14" fmla="*/ 8 w 48"/>
                  <a:gd name="T15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8" y="9"/>
                    </a:moveTo>
                    <a:cubicBezTo>
                      <a:pt x="3" y="14"/>
                      <a:pt x="0" y="20"/>
                      <a:pt x="0" y="27"/>
                    </a:cubicBezTo>
                    <a:cubicBezTo>
                      <a:pt x="0" y="33"/>
                      <a:pt x="2" y="38"/>
                      <a:pt x="6" y="43"/>
                    </a:cubicBezTo>
                    <a:cubicBezTo>
                      <a:pt x="11" y="48"/>
                      <a:pt x="18" y="51"/>
                      <a:pt x="24" y="51"/>
                    </a:cubicBezTo>
                    <a:cubicBezTo>
                      <a:pt x="30" y="51"/>
                      <a:pt x="36" y="49"/>
                      <a:pt x="40" y="45"/>
                    </a:cubicBezTo>
                    <a:cubicBezTo>
                      <a:pt x="46" y="40"/>
                      <a:pt x="48" y="33"/>
                      <a:pt x="48" y="27"/>
                    </a:cubicBezTo>
                    <a:cubicBezTo>
                      <a:pt x="48" y="21"/>
                      <a:pt x="46" y="15"/>
                      <a:pt x="42" y="11"/>
                    </a:cubicBezTo>
                    <a:cubicBezTo>
                      <a:pt x="33" y="1"/>
                      <a:pt x="18" y="0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69">
                <a:extLst>
                  <a:ext uri="{FF2B5EF4-FFF2-40B4-BE49-F238E27FC236}">
                    <a16:creationId xmlns:a16="http://schemas.microsoft.com/office/drawing/2014/main" id="{6CA186AD-2A1F-DCDC-EE55-3D9584708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2649538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0">
                <a:extLst>
                  <a:ext uri="{FF2B5EF4-FFF2-40B4-BE49-F238E27FC236}">
                    <a16:creationId xmlns:a16="http://schemas.microsoft.com/office/drawing/2014/main" id="{AF94891A-E5AE-0FC6-FA04-1EAD8030C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2132013"/>
                <a:ext cx="49213" cy="52387"/>
              </a:xfrm>
              <a:custGeom>
                <a:avLst/>
                <a:gdLst>
                  <a:gd name="T0" fmla="*/ 16 w 48"/>
                  <a:gd name="T1" fmla="*/ 5 h 52"/>
                  <a:gd name="T2" fmla="*/ 0 w 48"/>
                  <a:gd name="T3" fmla="*/ 28 h 52"/>
                  <a:gd name="T4" fmla="*/ 2 w 48"/>
                  <a:gd name="T5" fmla="*/ 36 h 52"/>
                  <a:gd name="T6" fmla="*/ 24 w 48"/>
                  <a:gd name="T7" fmla="*/ 52 h 52"/>
                  <a:gd name="T8" fmla="*/ 33 w 48"/>
                  <a:gd name="T9" fmla="*/ 50 h 52"/>
                  <a:gd name="T10" fmla="*/ 48 w 48"/>
                  <a:gd name="T11" fmla="*/ 28 h 52"/>
                  <a:gd name="T12" fmla="*/ 47 w 48"/>
                  <a:gd name="T13" fmla="*/ 19 h 52"/>
                  <a:gd name="T14" fmla="*/ 16 w 48"/>
                  <a:gd name="T15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16" y="5"/>
                    </a:moveTo>
                    <a:cubicBezTo>
                      <a:pt x="6" y="9"/>
                      <a:pt x="0" y="18"/>
                      <a:pt x="0" y="28"/>
                    </a:cubicBezTo>
                    <a:cubicBezTo>
                      <a:pt x="0" y="30"/>
                      <a:pt x="1" y="33"/>
                      <a:pt x="2" y="36"/>
                    </a:cubicBezTo>
                    <a:cubicBezTo>
                      <a:pt x="6" y="46"/>
                      <a:pt x="15" y="52"/>
                      <a:pt x="24" y="52"/>
                    </a:cubicBezTo>
                    <a:cubicBezTo>
                      <a:pt x="27" y="52"/>
                      <a:pt x="30" y="51"/>
                      <a:pt x="33" y="50"/>
                    </a:cubicBezTo>
                    <a:cubicBezTo>
                      <a:pt x="42" y="46"/>
                      <a:pt x="48" y="37"/>
                      <a:pt x="48" y="28"/>
                    </a:cubicBezTo>
                    <a:cubicBezTo>
                      <a:pt x="48" y="25"/>
                      <a:pt x="48" y="22"/>
                      <a:pt x="47" y="19"/>
                    </a:cubicBezTo>
                    <a:cubicBezTo>
                      <a:pt x="42" y="7"/>
                      <a:pt x="28" y="0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1">
                <a:extLst>
                  <a:ext uri="{FF2B5EF4-FFF2-40B4-BE49-F238E27FC236}">
                    <a16:creationId xmlns:a16="http://schemas.microsoft.com/office/drawing/2014/main" id="{0C8DEA2D-6CD1-21A1-AA31-96B6D6128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75" y="2290763"/>
                <a:ext cx="47625" cy="52387"/>
              </a:xfrm>
              <a:custGeom>
                <a:avLst/>
                <a:gdLst>
                  <a:gd name="T0" fmla="*/ 35 w 48"/>
                  <a:gd name="T1" fmla="*/ 6 h 52"/>
                  <a:gd name="T2" fmla="*/ 3 w 48"/>
                  <a:gd name="T3" fmla="*/ 17 h 52"/>
                  <a:gd name="T4" fmla="*/ 0 w 48"/>
                  <a:gd name="T5" fmla="*/ 28 h 52"/>
                  <a:gd name="T6" fmla="*/ 13 w 48"/>
                  <a:gd name="T7" fmla="*/ 49 h 52"/>
                  <a:gd name="T8" fmla="*/ 24 w 48"/>
                  <a:gd name="T9" fmla="*/ 52 h 52"/>
                  <a:gd name="T10" fmla="*/ 46 w 48"/>
                  <a:gd name="T11" fmla="*/ 39 h 52"/>
                  <a:gd name="T12" fmla="*/ 48 w 48"/>
                  <a:gd name="T13" fmla="*/ 28 h 52"/>
                  <a:gd name="T14" fmla="*/ 35 w 48"/>
                  <a:gd name="T15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2">
                    <a:moveTo>
                      <a:pt x="35" y="6"/>
                    </a:moveTo>
                    <a:cubicBezTo>
                      <a:pt x="23" y="0"/>
                      <a:pt x="9" y="5"/>
                      <a:pt x="3" y="17"/>
                    </a:cubicBezTo>
                    <a:cubicBezTo>
                      <a:pt x="1" y="21"/>
                      <a:pt x="0" y="24"/>
                      <a:pt x="0" y="28"/>
                    </a:cubicBezTo>
                    <a:cubicBezTo>
                      <a:pt x="0" y="37"/>
                      <a:pt x="5" y="45"/>
                      <a:pt x="13" y="49"/>
                    </a:cubicBezTo>
                    <a:cubicBezTo>
                      <a:pt x="17" y="51"/>
                      <a:pt x="20" y="52"/>
                      <a:pt x="24" y="52"/>
                    </a:cubicBezTo>
                    <a:cubicBezTo>
                      <a:pt x="33" y="52"/>
                      <a:pt x="41" y="47"/>
                      <a:pt x="46" y="39"/>
                    </a:cubicBezTo>
                    <a:cubicBezTo>
                      <a:pt x="47" y="35"/>
                      <a:pt x="48" y="31"/>
                      <a:pt x="48" y="28"/>
                    </a:cubicBezTo>
                    <a:cubicBezTo>
                      <a:pt x="48" y="19"/>
                      <a:pt x="43" y="11"/>
                      <a:pt x="3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2">
                <a:extLst>
                  <a:ext uri="{FF2B5EF4-FFF2-40B4-BE49-F238E27FC236}">
                    <a16:creationId xmlns:a16="http://schemas.microsoft.com/office/drawing/2014/main" id="{94067162-C47F-3D3F-5CDA-0C84AD1AF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8" y="2408238"/>
                <a:ext cx="49213" cy="50800"/>
              </a:xfrm>
              <a:custGeom>
                <a:avLst/>
                <a:gdLst>
                  <a:gd name="T0" fmla="*/ 26 w 48"/>
                  <a:gd name="T1" fmla="*/ 1 h 49"/>
                  <a:gd name="T2" fmla="*/ 0 w 48"/>
                  <a:gd name="T3" fmla="*/ 23 h 49"/>
                  <a:gd name="T4" fmla="*/ 0 w 48"/>
                  <a:gd name="T5" fmla="*/ 25 h 49"/>
                  <a:gd name="T6" fmla="*/ 22 w 48"/>
                  <a:gd name="T7" fmla="*/ 49 h 49"/>
                  <a:gd name="T8" fmla="*/ 24 w 48"/>
                  <a:gd name="T9" fmla="*/ 49 h 49"/>
                  <a:gd name="T10" fmla="*/ 48 w 48"/>
                  <a:gd name="T11" fmla="*/ 27 h 49"/>
                  <a:gd name="T12" fmla="*/ 48 w 48"/>
                  <a:gd name="T13" fmla="*/ 25 h 49"/>
                  <a:gd name="T14" fmla="*/ 26 w 48"/>
                  <a:gd name="T1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6" y="1"/>
                    </a:moveTo>
                    <a:cubicBezTo>
                      <a:pt x="13" y="0"/>
                      <a:pt x="1" y="10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37"/>
                      <a:pt x="9" y="48"/>
                      <a:pt x="22" y="49"/>
                    </a:cubicBezTo>
                    <a:cubicBezTo>
                      <a:pt x="22" y="49"/>
                      <a:pt x="23" y="49"/>
                      <a:pt x="24" y="49"/>
                    </a:cubicBezTo>
                    <a:cubicBezTo>
                      <a:pt x="36" y="49"/>
                      <a:pt x="47" y="40"/>
                      <a:pt x="48" y="27"/>
                    </a:cubicBezTo>
                    <a:cubicBezTo>
                      <a:pt x="48" y="27"/>
                      <a:pt x="48" y="26"/>
                      <a:pt x="48" y="25"/>
                    </a:cubicBezTo>
                    <a:cubicBezTo>
                      <a:pt x="48" y="13"/>
                      <a:pt x="38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73">
                <a:extLst>
                  <a:ext uri="{FF2B5EF4-FFF2-40B4-BE49-F238E27FC236}">
                    <a16:creationId xmlns:a16="http://schemas.microsoft.com/office/drawing/2014/main" id="{B5B88291-71B2-06D3-1718-1E8BDE37E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838" y="2530475"/>
                <a:ext cx="47625" cy="492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" name="Freeform 74">
              <a:extLst>
                <a:ext uri="{FF2B5EF4-FFF2-40B4-BE49-F238E27FC236}">
                  <a16:creationId xmlns:a16="http://schemas.microsoft.com/office/drawing/2014/main" id="{FB0851E5-1716-0A91-76E9-EDD97F3EB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2114550"/>
              <a:ext cx="2719388" cy="1524000"/>
            </a:xfrm>
            <a:custGeom>
              <a:avLst/>
              <a:gdLst>
                <a:gd name="T0" fmla="*/ 2336 w 2681"/>
                <a:gd name="T1" fmla="*/ 0 h 1501"/>
                <a:gd name="T2" fmla="*/ 24 w 2681"/>
                <a:gd name="T3" fmla="*/ 0 h 1501"/>
                <a:gd name="T4" fmla="*/ 20 w 2681"/>
                <a:gd name="T5" fmla="*/ 0 h 1501"/>
                <a:gd name="T6" fmla="*/ 15 w 2681"/>
                <a:gd name="T7" fmla="*/ 2 h 1501"/>
                <a:gd name="T8" fmla="*/ 11 w 2681"/>
                <a:gd name="T9" fmla="*/ 4 h 1501"/>
                <a:gd name="T10" fmla="*/ 7 w 2681"/>
                <a:gd name="T11" fmla="*/ 7 h 1501"/>
                <a:gd name="T12" fmla="*/ 4 w 2681"/>
                <a:gd name="T13" fmla="*/ 11 h 1501"/>
                <a:gd name="T14" fmla="*/ 2 w 2681"/>
                <a:gd name="T15" fmla="*/ 15 h 1501"/>
                <a:gd name="T16" fmla="*/ 1 w 2681"/>
                <a:gd name="T17" fmla="*/ 19 h 1501"/>
                <a:gd name="T18" fmla="*/ 0 w 2681"/>
                <a:gd name="T19" fmla="*/ 24 h 1501"/>
                <a:gd name="T20" fmla="*/ 1 w 2681"/>
                <a:gd name="T21" fmla="*/ 29 h 1501"/>
                <a:gd name="T22" fmla="*/ 2 w 2681"/>
                <a:gd name="T23" fmla="*/ 33 h 1501"/>
                <a:gd name="T24" fmla="*/ 4 w 2681"/>
                <a:gd name="T25" fmla="*/ 37 h 1501"/>
                <a:gd name="T26" fmla="*/ 7 w 2681"/>
                <a:gd name="T27" fmla="*/ 41 h 1501"/>
                <a:gd name="T28" fmla="*/ 11 w 2681"/>
                <a:gd name="T29" fmla="*/ 44 h 1501"/>
                <a:gd name="T30" fmla="*/ 15 w 2681"/>
                <a:gd name="T31" fmla="*/ 46 h 1501"/>
                <a:gd name="T32" fmla="*/ 20 w 2681"/>
                <a:gd name="T33" fmla="*/ 47 h 1501"/>
                <a:gd name="T34" fmla="*/ 24 w 2681"/>
                <a:gd name="T35" fmla="*/ 48 h 1501"/>
                <a:gd name="T36" fmla="*/ 24 w 2681"/>
                <a:gd name="T37" fmla="*/ 48 h 1501"/>
                <a:gd name="T38" fmla="*/ 24 w 2681"/>
                <a:gd name="T39" fmla="*/ 48 h 1501"/>
                <a:gd name="T40" fmla="*/ 2336 w 2681"/>
                <a:gd name="T41" fmla="*/ 48 h 1501"/>
                <a:gd name="T42" fmla="*/ 2633 w 2681"/>
                <a:gd name="T43" fmla="*/ 345 h 1501"/>
                <a:gd name="T44" fmla="*/ 2633 w 2681"/>
                <a:gd name="T45" fmla="*/ 1501 h 1501"/>
                <a:gd name="T46" fmla="*/ 2681 w 2681"/>
                <a:gd name="T47" fmla="*/ 1501 h 1501"/>
                <a:gd name="T48" fmla="*/ 2681 w 2681"/>
                <a:gd name="T49" fmla="*/ 345 h 1501"/>
                <a:gd name="T50" fmla="*/ 2336 w 2681"/>
                <a:gd name="T51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81" h="1501">
                  <a:moveTo>
                    <a:pt x="233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1"/>
                    <a:pt x="16" y="1"/>
                    <a:pt x="15" y="2"/>
                  </a:cubicBezTo>
                  <a:cubicBezTo>
                    <a:pt x="14" y="2"/>
                    <a:pt x="12" y="3"/>
                    <a:pt x="11" y="4"/>
                  </a:cubicBezTo>
                  <a:cubicBezTo>
                    <a:pt x="10" y="5"/>
                    <a:pt x="8" y="6"/>
                    <a:pt x="7" y="7"/>
                  </a:cubicBezTo>
                  <a:cubicBezTo>
                    <a:pt x="6" y="8"/>
                    <a:pt x="5" y="9"/>
                    <a:pt x="4" y="11"/>
                  </a:cubicBezTo>
                  <a:cubicBezTo>
                    <a:pt x="3" y="12"/>
                    <a:pt x="3" y="13"/>
                    <a:pt x="2" y="15"/>
                  </a:cubicBezTo>
                  <a:cubicBezTo>
                    <a:pt x="1" y="16"/>
                    <a:pt x="1" y="18"/>
                    <a:pt x="1" y="19"/>
                  </a:cubicBezTo>
                  <a:cubicBezTo>
                    <a:pt x="0" y="21"/>
                    <a:pt x="0" y="22"/>
                    <a:pt x="0" y="24"/>
                  </a:cubicBezTo>
                  <a:cubicBezTo>
                    <a:pt x="0" y="25"/>
                    <a:pt x="0" y="27"/>
                    <a:pt x="1" y="29"/>
                  </a:cubicBezTo>
                  <a:cubicBezTo>
                    <a:pt x="1" y="30"/>
                    <a:pt x="1" y="32"/>
                    <a:pt x="2" y="33"/>
                  </a:cubicBezTo>
                  <a:cubicBezTo>
                    <a:pt x="3" y="35"/>
                    <a:pt x="3" y="36"/>
                    <a:pt x="4" y="37"/>
                  </a:cubicBezTo>
                  <a:cubicBezTo>
                    <a:pt x="5" y="39"/>
                    <a:pt x="6" y="40"/>
                    <a:pt x="7" y="41"/>
                  </a:cubicBezTo>
                  <a:cubicBezTo>
                    <a:pt x="8" y="42"/>
                    <a:pt x="10" y="43"/>
                    <a:pt x="11" y="44"/>
                  </a:cubicBezTo>
                  <a:cubicBezTo>
                    <a:pt x="12" y="45"/>
                    <a:pt x="14" y="45"/>
                    <a:pt x="15" y="46"/>
                  </a:cubicBezTo>
                  <a:cubicBezTo>
                    <a:pt x="16" y="47"/>
                    <a:pt x="18" y="47"/>
                    <a:pt x="20" y="47"/>
                  </a:cubicBezTo>
                  <a:cubicBezTo>
                    <a:pt x="21" y="48"/>
                    <a:pt x="23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36" y="48"/>
                    <a:pt x="2336" y="48"/>
                    <a:pt x="2336" y="48"/>
                  </a:cubicBezTo>
                  <a:cubicBezTo>
                    <a:pt x="2500" y="48"/>
                    <a:pt x="2633" y="181"/>
                    <a:pt x="2633" y="345"/>
                  </a:cubicBezTo>
                  <a:cubicBezTo>
                    <a:pt x="2633" y="1501"/>
                    <a:pt x="2633" y="1501"/>
                    <a:pt x="2633" y="1501"/>
                  </a:cubicBezTo>
                  <a:cubicBezTo>
                    <a:pt x="2681" y="1501"/>
                    <a:pt x="2681" y="1501"/>
                    <a:pt x="2681" y="1501"/>
                  </a:cubicBezTo>
                  <a:cubicBezTo>
                    <a:pt x="2681" y="345"/>
                    <a:pt x="2681" y="345"/>
                    <a:pt x="2681" y="345"/>
                  </a:cubicBezTo>
                  <a:cubicBezTo>
                    <a:pt x="2681" y="155"/>
                    <a:pt x="2526" y="0"/>
                    <a:pt x="23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5">
              <a:extLst>
                <a:ext uri="{FF2B5EF4-FFF2-40B4-BE49-F238E27FC236}">
                  <a16:creationId xmlns:a16="http://schemas.microsoft.com/office/drawing/2014/main" id="{FA43AC9D-7F36-0B3C-D82F-9CF1F046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8" y="3597275"/>
              <a:ext cx="3041650" cy="1563687"/>
            </a:xfrm>
            <a:custGeom>
              <a:avLst/>
              <a:gdLst>
                <a:gd name="T0" fmla="*/ 343 w 2999"/>
                <a:gd name="T1" fmla="*/ 1539 h 1539"/>
                <a:gd name="T2" fmla="*/ 0 w 2999"/>
                <a:gd name="T3" fmla="*/ 1195 h 1539"/>
                <a:gd name="T4" fmla="*/ 0 w 2999"/>
                <a:gd name="T5" fmla="*/ 0 h 1539"/>
                <a:gd name="T6" fmla="*/ 1499 w 2999"/>
                <a:gd name="T7" fmla="*/ 839 h 1539"/>
                <a:gd name="T8" fmla="*/ 2999 w 2999"/>
                <a:gd name="T9" fmla="*/ 0 h 1539"/>
                <a:gd name="T10" fmla="*/ 2999 w 2999"/>
                <a:gd name="T11" fmla="*/ 1195 h 1539"/>
                <a:gd name="T12" fmla="*/ 2655 w 2999"/>
                <a:gd name="T13" fmla="*/ 1539 h 1539"/>
                <a:gd name="T14" fmla="*/ 343 w 2999"/>
                <a:gd name="T15" fmla="*/ 153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9" h="1539">
                  <a:moveTo>
                    <a:pt x="343" y="1539"/>
                  </a:moveTo>
                  <a:cubicBezTo>
                    <a:pt x="154" y="1539"/>
                    <a:pt x="0" y="1385"/>
                    <a:pt x="0" y="11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99" y="839"/>
                    <a:pt x="1499" y="839"/>
                    <a:pt x="1499" y="839"/>
                  </a:cubicBezTo>
                  <a:cubicBezTo>
                    <a:pt x="2999" y="0"/>
                    <a:pt x="2999" y="0"/>
                    <a:pt x="2999" y="0"/>
                  </a:cubicBezTo>
                  <a:cubicBezTo>
                    <a:pt x="2999" y="1195"/>
                    <a:pt x="2999" y="1195"/>
                    <a:pt x="2999" y="1195"/>
                  </a:cubicBezTo>
                  <a:cubicBezTo>
                    <a:pt x="2999" y="1385"/>
                    <a:pt x="2845" y="1539"/>
                    <a:pt x="2655" y="1539"/>
                  </a:cubicBezTo>
                  <a:lnTo>
                    <a:pt x="343" y="15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" name="Freeform 76">
            <a:extLst>
              <a:ext uri="{FF2B5EF4-FFF2-40B4-BE49-F238E27FC236}">
                <a16:creationId xmlns:a16="http://schemas.microsoft.com/office/drawing/2014/main" id="{E25DFAD6-AB2B-BB83-952F-DA16FB477AE9}"/>
              </a:ext>
            </a:extLst>
          </p:cNvPr>
          <p:cNvSpPr>
            <a:spLocks/>
          </p:cNvSpPr>
          <p:nvPr/>
        </p:nvSpPr>
        <p:spPr bwMode="auto">
          <a:xfrm>
            <a:off x="627544" y="2212858"/>
            <a:ext cx="3062335" cy="3067896"/>
          </a:xfrm>
          <a:custGeom>
            <a:avLst/>
            <a:gdLst>
              <a:gd name="T0" fmla="*/ 2466 w 2586"/>
              <a:gd name="T1" fmla="*/ 2587 h 2587"/>
              <a:gd name="T2" fmla="*/ 120 w 2586"/>
              <a:gd name="T3" fmla="*/ 2587 h 2587"/>
              <a:gd name="T4" fmla="*/ 0 w 2586"/>
              <a:gd name="T5" fmla="*/ 2467 h 2587"/>
              <a:gd name="T6" fmla="*/ 0 w 2586"/>
              <a:gd name="T7" fmla="*/ 120 h 2587"/>
              <a:gd name="T8" fmla="*/ 120 w 2586"/>
              <a:gd name="T9" fmla="*/ 0 h 2587"/>
              <a:gd name="T10" fmla="*/ 2466 w 2586"/>
              <a:gd name="T11" fmla="*/ 0 h 2587"/>
              <a:gd name="T12" fmla="*/ 2586 w 2586"/>
              <a:gd name="T13" fmla="*/ 120 h 2587"/>
              <a:gd name="T14" fmla="*/ 2586 w 2586"/>
              <a:gd name="T15" fmla="*/ 2467 h 2587"/>
              <a:gd name="T16" fmla="*/ 2466 w 2586"/>
              <a:gd name="T17" fmla="*/ 2587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86" h="2587">
                <a:moveTo>
                  <a:pt x="2466" y="2587"/>
                </a:moveTo>
                <a:cubicBezTo>
                  <a:pt x="120" y="2587"/>
                  <a:pt x="120" y="2587"/>
                  <a:pt x="120" y="2587"/>
                </a:cubicBezTo>
                <a:cubicBezTo>
                  <a:pt x="53" y="2587"/>
                  <a:pt x="0" y="2533"/>
                  <a:pt x="0" y="2467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3" y="0"/>
                  <a:pt x="120" y="0"/>
                </a:cubicBezTo>
                <a:cubicBezTo>
                  <a:pt x="2466" y="0"/>
                  <a:pt x="2466" y="0"/>
                  <a:pt x="2466" y="0"/>
                </a:cubicBezTo>
                <a:cubicBezTo>
                  <a:pt x="2533" y="0"/>
                  <a:pt x="2586" y="54"/>
                  <a:pt x="2586" y="120"/>
                </a:cubicBezTo>
                <a:cubicBezTo>
                  <a:pt x="2586" y="2467"/>
                  <a:pt x="2586" y="2467"/>
                  <a:pt x="2586" y="2467"/>
                </a:cubicBezTo>
                <a:cubicBezTo>
                  <a:pt x="2586" y="2533"/>
                  <a:pt x="2533" y="2587"/>
                  <a:pt x="2466" y="2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FB5F45B-17BF-F527-B63C-8CCF05448942}"/>
              </a:ext>
            </a:extLst>
          </p:cNvPr>
          <p:cNvSpPr txBox="1"/>
          <p:nvPr/>
        </p:nvSpPr>
        <p:spPr>
          <a:xfrm>
            <a:off x="732574" y="3008142"/>
            <a:ext cx="2852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hands free receives completed, signed, and dated confirmation form order will then be submitted to vendor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895AE4-49EE-A979-1DAE-EFA469713293}"/>
              </a:ext>
            </a:extLst>
          </p:cNvPr>
          <p:cNvSpPr txBox="1"/>
          <p:nvPr/>
        </p:nvSpPr>
        <p:spPr>
          <a:xfrm>
            <a:off x="4803218" y="2731144"/>
            <a:ext cx="25929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hands free is provided with an estimated shipping date/time and/or tracking number hands free will then provide that to you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FECEA6-CA97-13BE-4864-0585FD73EBBD}"/>
              </a:ext>
            </a:extLst>
          </p:cNvPr>
          <p:cNvSpPr txBox="1"/>
          <p:nvPr/>
        </p:nvSpPr>
        <p:spPr>
          <a:xfrm>
            <a:off x="8607151" y="2731144"/>
            <a:ext cx="28522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Hands free is not responsible for any shipping delays, stocking issues, or how long the order takes to process and/or arrive once it is submitted to the vendor</a:t>
            </a:r>
          </a:p>
        </p:txBody>
      </p:sp>
    </p:spTree>
    <p:extLst>
      <p:ext uri="{BB962C8B-B14F-4D97-AF65-F5344CB8AC3E}">
        <p14:creationId xmlns:p14="http://schemas.microsoft.com/office/powerpoint/2010/main" val="21888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23304-F653-5222-0058-D060F913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3A9F576-F1D8-49B8-83CF-11DF56ACFE98}" type="slidenum">
              <a:rPr lang="en-US" smtClean="0">
                <a:solidFill>
                  <a:schemeClr val="bg1"/>
                </a:solidFill>
                <a:latin typeface="+mj-lt"/>
              </a:rPr>
              <a:pPr algn="ctr"/>
              <a:t>8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88684-ACEB-CE47-FE11-39CE4B01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>
                <a:latin typeface="+mj-lt"/>
              </a:rPr>
              <a:t>© Copyright 2024. Hands Free Security, LLC,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70D80A-F459-DE03-9B36-6FA39CC1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Receive Your Order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F19F3-6665-ABF5-77A1-254B92213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9339DF-4B16-9E28-33A1-BA524AAD0853}"/>
              </a:ext>
            </a:extLst>
          </p:cNvPr>
          <p:cNvSpPr/>
          <p:nvPr/>
        </p:nvSpPr>
        <p:spPr>
          <a:xfrm>
            <a:off x="6096001" y="2253913"/>
            <a:ext cx="5715000" cy="3041416"/>
          </a:xfrm>
          <a:prstGeom prst="roundRect">
            <a:avLst>
              <a:gd name="adj" fmla="val 338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CCF4EDF6-44CB-0F61-FE99-3CE4AB737B1E}"/>
              </a:ext>
            </a:extLst>
          </p:cNvPr>
          <p:cNvSpPr/>
          <p:nvPr/>
        </p:nvSpPr>
        <p:spPr>
          <a:xfrm rot="16200000">
            <a:off x="361734" y="2784418"/>
            <a:ext cx="934344" cy="895811"/>
          </a:xfrm>
          <a:prstGeom prst="round2SameRect">
            <a:avLst>
              <a:gd name="adj1" fmla="val 11106"/>
              <a:gd name="adj2" fmla="val 0"/>
            </a:avLst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E7434BD-6903-AEE8-4315-E7FD4C4CCB52}"/>
              </a:ext>
            </a:extLst>
          </p:cNvPr>
          <p:cNvSpPr/>
          <p:nvPr/>
        </p:nvSpPr>
        <p:spPr>
          <a:xfrm rot="5400000" flipH="1">
            <a:off x="2833471" y="1208492"/>
            <a:ext cx="934344" cy="4047665"/>
          </a:xfrm>
          <a:prstGeom prst="round2SameRect">
            <a:avLst>
              <a:gd name="adj1" fmla="val 11106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4E511A2-B9FA-90E7-9CAF-ED729ED3E78E}"/>
              </a:ext>
            </a:extLst>
          </p:cNvPr>
          <p:cNvSpPr/>
          <p:nvPr/>
        </p:nvSpPr>
        <p:spPr>
          <a:xfrm rot="16200000">
            <a:off x="361734" y="4000395"/>
            <a:ext cx="934344" cy="895811"/>
          </a:xfrm>
          <a:prstGeom prst="round2SameRect">
            <a:avLst>
              <a:gd name="adj1" fmla="val 11106"/>
              <a:gd name="adj2" fmla="val 0"/>
            </a:avLst>
          </a:prstGeom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9BA00074-D07C-88A6-576D-DD3E1948C570}"/>
              </a:ext>
            </a:extLst>
          </p:cNvPr>
          <p:cNvSpPr/>
          <p:nvPr/>
        </p:nvSpPr>
        <p:spPr>
          <a:xfrm rot="5400000" flipH="1">
            <a:off x="2833471" y="2424469"/>
            <a:ext cx="934344" cy="4047665"/>
          </a:xfrm>
          <a:prstGeom prst="round2SameRect">
            <a:avLst>
              <a:gd name="adj1" fmla="val 11106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889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1C4DA-1DE0-EA45-98D1-96EB6612B046}"/>
              </a:ext>
            </a:extLst>
          </p:cNvPr>
          <p:cNvSpPr txBox="1"/>
          <p:nvPr/>
        </p:nvSpPr>
        <p:spPr>
          <a:xfrm>
            <a:off x="1350168" y="4155914"/>
            <a:ext cx="3745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Once hands free receives your order you will be contacted via e-mail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027B5-7D3F-3BE6-A6DF-C389E5DABCD7}"/>
              </a:ext>
            </a:extLst>
          </p:cNvPr>
          <p:cNvSpPr txBox="1"/>
          <p:nvPr/>
        </p:nvSpPr>
        <p:spPr>
          <a:xfrm>
            <a:off x="1350169" y="2939937"/>
            <a:ext cx="3831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orders must be delivered to the hands free office from vendor</a:t>
            </a: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CEF61B63-14FC-FC72-4042-28F2ED25E2E8}"/>
              </a:ext>
            </a:extLst>
          </p:cNvPr>
          <p:cNvSpPr>
            <a:spLocks noEditPoints="1"/>
          </p:cNvSpPr>
          <p:nvPr/>
        </p:nvSpPr>
        <p:spPr bwMode="auto">
          <a:xfrm>
            <a:off x="567297" y="2970715"/>
            <a:ext cx="523216" cy="523216"/>
          </a:xfrm>
          <a:custGeom>
            <a:avLst/>
            <a:gdLst>
              <a:gd name="T0" fmla="*/ 774 w 830"/>
              <a:gd name="T1" fmla="*/ 207 h 830"/>
              <a:gd name="T2" fmla="*/ 623 w 830"/>
              <a:gd name="T3" fmla="*/ 56 h 830"/>
              <a:gd name="T4" fmla="*/ 415 w 830"/>
              <a:gd name="T5" fmla="*/ 0 h 830"/>
              <a:gd name="T6" fmla="*/ 207 w 830"/>
              <a:gd name="T7" fmla="*/ 56 h 830"/>
              <a:gd name="T8" fmla="*/ 56 w 830"/>
              <a:gd name="T9" fmla="*/ 207 h 830"/>
              <a:gd name="T10" fmla="*/ 0 w 830"/>
              <a:gd name="T11" fmla="*/ 415 h 830"/>
              <a:gd name="T12" fmla="*/ 56 w 830"/>
              <a:gd name="T13" fmla="*/ 623 h 830"/>
              <a:gd name="T14" fmla="*/ 207 w 830"/>
              <a:gd name="T15" fmla="*/ 774 h 830"/>
              <a:gd name="T16" fmla="*/ 415 w 830"/>
              <a:gd name="T17" fmla="*/ 830 h 830"/>
              <a:gd name="T18" fmla="*/ 623 w 830"/>
              <a:gd name="T19" fmla="*/ 774 h 830"/>
              <a:gd name="T20" fmla="*/ 774 w 830"/>
              <a:gd name="T21" fmla="*/ 623 h 830"/>
              <a:gd name="T22" fmla="*/ 830 w 830"/>
              <a:gd name="T23" fmla="*/ 415 h 830"/>
              <a:gd name="T24" fmla="*/ 774 w 830"/>
              <a:gd name="T25" fmla="*/ 207 h 830"/>
              <a:gd name="T26" fmla="*/ 684 w 830"/>
              <a:gd name="T27" fmla="*/ 439 h 830"/>
              <a:gd name="T28" fmla="*/ 635 w 830"/>
              <a:gd name="T29" fmla="*/ 489 h 830"/>
              <a:gd name="T30" fmla="*/ 440 w 830"/>
              <a:gd name="T31" fmla="*/ 684 h 830"/>
              <a:gd name="T32" fmla="*/ 415 w 830"/>
              <a:gd name="T33" fmla="*/ 694 h 830"/>
              <a:gd name="T34" fmla="*/ 391 w 830"/>
              <a:gd name="T35" fmla="*/ 684 h 830"/>
              <a:gd name="T36" fmla="*/ 342 w 830"/>
              <a:gd name="T37" fmla="*/ 635 h 830"/>
              <a:gd name="T38" fmla="*/ 332 w 830"/>
              <a:gd name="T39" fmla="*/ 611 h 830"/>
              <a:gd name="T40" fmla="*/ 342 w 830"/>
              <a:gd name="T41" fmla="*/ 586 h 830"/>
              <a:gd name="T42" fmla="*/ 444 w 830"/>
              <a:gd name="T43" fmla="*/ 484 h 830"/>
              <a:gd name="T44" fmla="*/ 173 w 830"/>
              <a:gd name="T45" fmla="*/ 484 h 830"/>
              <a:gd name="T46" fmla="*/ 148 w 830"/>
              <a:gd name="T47" fmla="*/ 474 h 830"/>
              <a:gd name="T48" fmla="*/ 138 w 830"/>
              <a:gd name="T49" fmla="*/ 450 h 830"/>
              <a:gd name="T50" fmla="*/ 138 w 830"/>
              <a:gd name="T51" fmla="*/ 380 h 830"/>
              <a:gd name="T52" fmla="*/ 148 w 830"/>
              <a:gd name="T53" fmla="*/ 356 h 830"/>
              <a:gd name="T54" fmla="*/ 173 w 830"/>
              <a:gd name="T55" fmla="*/ 346 h 830"/>
              <a:gd name="T56" fmla="*/ 444 w 830"/>
              <a:gd name="T57" fmla="*/ 346 h 830"/>
              <a:gd name="T58" fmla="*/ 342 w 830"/>
              <a:gd name="T59" fmla="*/ 244 h 830"/>
              <a:gd name="T60" fmla="*/ 332 w 830"/>
              <a:gd name="T61" fmla="*/ 219 h 830"/>
              <a:gd name="T62" fmla="*/ 342 w 830"/>
              <a:gd name="T63" fmla="*/ 195 h 830"/>
              <a:gd name="T64" fmla="*/ 391 w 830"/>
              <a:gd name="T65" fmla="*/ 146 h 830"/>
              <a:gd name="T66" fmla="*/ 415 w 830"/>
              <a:gd name="T67" fmla="*/ 136 h 830"/>
              <a:gd name="T68" fmla="*/ 440 w 830"/>
              <a:gd name="T69" fmla="*/ 146 h 830"/>
              <a:gd name="T70" fmla="*/ 635 w 830"/>
              <a:gd name="T71" fmla="*/ 342 h 830"/>
              <a:gd name="T72" fmla="*/ 684 w 830"/>
              <a:gd name="T73" fmla="*/ 391 h 830"/>
              <a:gd name="T74" fmla="*/ 694 w 830"/>
              <a:gd name="T75" fmla="*/ 415 h 830"/>
              <a:gd name="T76" fmla="*/ 684 w 830"/>
              <a:gd name="T77" fmla="*/ 43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0" h="830">
                <a:moveTo>
                  <a:pt x="774" y="207"/>
                </a:moveTo>
                <a:cubicBezTo>
                  <a:pt x="737" y="143"/>
                  <a:pt x="687" y="93"/>
                  <a:pt x="623" y="56"/>
                </a:cubicBezTo>
                <a:cubicBezTo>
                  <a:pt x="560" y="19"/>
                  <a:pt x="490" y="0"/>
                  <a:pt x="415" y="0"/>
                </a:cubicBezTo>
                <a:cubicBezTo>
                  <a:pt x="340" y="0"/>
                  <a:pt x="270" y="19"/>
                  <a:pt x="207" y="56"/>
                </a:cubicBezTo>
                <a:cubicBezTo>
                  <a:pt x="143" y="93"/>
                  <a:pt x="93" y="143"/>
                  <a:pt x="56" y="207"/>
                </a:cubicBezTo>
                <a:cubicBezTo>
                  <a:pt x="18" y="270"/>
                  <a:pt x="0" y="340"/>
                  <a:pt x="0" y="415"/>
                </a:cubicBezTo>
                <a:cubicBezTo>
                  <a:pt x="0" y="490"/>
                  <a:pt x="18" y="560"/>
                  <a:pt x="56" y="623"/>
                </a:cubicBezTo>
                <a:cubicBezTo>
                  <a:pt x="93" y="687"/>
                  <a:pt x="143" y="737"/>
                  <a:pt x="207" y="774"/>
                </a:cubicBezTo>
                <a:cubicBezTo>
                  <a:pt x="270" y="811"/>
                  <a:pt x="340" y="830"/>
                  <a:pt x="415" y="830"/>
                </a:cubicBezTo>
                <a:cubicBezTo>
                  <a:pt x="490" y="830"/>
                  <a:pt x="560" y="811"/>
                  <a:pt x="623" y="774"/>
                </a:cubicBezTo>
                <a:cubicBezTo>
                  <a:pt x="687" y="737"/>
                  <a:pt x="737" y="687"/>
                  <a:pt x="774" y="623"/>
                </a:cubicBezTo>
                <a:cubicBezTo>
                  <a:pt x="811" y="560"/>
                  <a:pt x="830" y="490"/>
                  <a:pt x="830" y="415"/>
                </a:cubicBezTo>
                <a:cubicBezTo>
                  <a:pt x="830" y="340"/>
                  <a:pt x="811" y="270"/>
                  <a:pt x="774" y="207"/>
                </a:cubicBezTo>
                <a:close/>
                <a:moveTo>
                  <a:pt x="684" y="439"/>
                </a:moveTo>
                <a:lnTo>
                  <a:pt x="635" y="489"/>
                </a:lnTo>
                <a:lnTo>
                  <a:pt x="440" y="684"/>
                </a:lnTo>
                <a:cubicBezTo>
                  <a:pt x="433" y="691"/>
                  <a:pt x="425" y="694"/>
                  <a:pt x="415" y="694"/>
                </a:cubicBezTo>
                <a:cubicBezTo>
                  <a:pt x="406" y="694"/>
                  <a:pt x="398" y="691"/>
                  <a:pt x="391" y="684"/>
                </a:cubicBezTo>
                <a:lnTo>
                  <a:pt x="342" y="635"/>
                </a:lnTo>
                <a:cubicBezTo>
                  <a:pt x="335" y="628"/>
                  <a:pt x="332" y="620"/>
                  <a:pt x="332" y="611"/>
                </a:cubicBezTo>
                <a:cubicBezTo>
                  <a:pt x="332" y="601"/>
                  <a:pt x="335" y="593"/>
                  <a:pt x="342" y="586"/>
                </a:cubicBezTo>
                <a:lnTo>
                  <a:pt x="444" y="484"/>
                </a:lnTo>
                <a:lnTo>
                  <a:pt x="173" y="484"/>
                </a:lnTo>
                <a:cubicBezTo>
                  <a:pt x="163" y="484"/>
                  <a:pt x="155" y="481"/>
                  <a:pt x="148" y="474"/>
                </a:cubicBezTo>
                <a:cubicBezTo>
                  <a:pt x="142" y="467"/>
                  <a:pt x="138" y="459"/>
                  <a:pt x="138" y="450"/>
                </a:cubicBezTo>
                <a:lnTo>
                  <a:pt x="138" y="380"/>
                </a:lnTo>
                <a:cubicBezTo>
                  <a:pt x="138" y="371"/>
                  <a:pt x="142" y="363"/>
                  <a:pt x="148" y="356"/>
                </a:cubicBezTo>
                <a:cubicBezTo>
                  <a:pt x="155" y="349"/>
                  <a:pt x="163" y="346"/>
                  <a:pt x="173" y="346"/>
                </a:cubicBezTo>
                <a:lnTo>
                  <a:pt x="444" y="346"/>
                </a:lnTo>
                <a:lnTo>
                  <a:pt x="342" y="244"/>
                </a:lnTo>
                <a:cubicBezTo>
                  <a:pt x="335" y="237"/>
                  <a:pt x="332" y="229"/>
                  <a:pt x="332" y="219"/>
                </a:cubicBezTo>
                <a:cubicBezTo>
                  <a:pt x="332" y="210"/>
                  <a:pt x="335" y="202"/>
                  <a:pt x="342" y="195"/>
                </a:cubicBezTo>
                <a:lnTo>
                  <a:pt x="391" y="146"/>
                </a:lnTo>
                <a:cubicBezTo>
                  <a:pt x="398" y="139"/>
                  <a:pt x="406" y="136"/>
                  <a:pt x="415" y="136"/>
                </a:cubicBezTo>
                <a:cubicBezTo>
                  <a:pt x="425" y="136"/>
                  <a:pt x="433" y="139"/>
                  <a:pt x="440" y="146"/>
                </a:cubicBezTo>
                <a:lnTo>
                  <a:pt x="635" y="342"/>
                </a:lnTo>
                <a:lnTo>
                  <a:pt x="684" y="391"/>
                </a:lnTo>
                <a:cubicBezTo>
                  <a:pt x="691" y="397"/>
                  <a:pt x="694" y="405"/>
                  <a:pt x="694" y="415"/>
                </a:cubicBezTo>
                <a:cubicBezTo>
                  <a:pt x="694" y="425"/>
                  <a:pt x="691" y="433"/>
                  <a:pt x="684" y="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0">
            <a:extLst>
              <a:ext uri="{FF2B5EF4-FFF2-40B4-BE49-F238E27FC236}">
                <a16:creationId xmlns:a16="http://schemas.microsoft.com/office/drawing/2014/main" id="{FF0F2057-8140-B696-330F-DAC0C59ECAFC}"/>
              </a:ext>
            </a:extLst>
          </p:cNvPr>
          <p:cNvSpPr>
            <a:spLocks noEditPoints="1"/>
          </p:cNvSpPr>
          <p:nvPr/>
        </p:nvSpPr>
        <p:spPr bwMode="auto">
          <a:xfrm>
            <a:off x="567297" y="4205815"/>
            <a:ext cx="523216" cy="523216"/>
          </a:xfrm>
          <a:custGeom>
            <a:avLst/>
            <a:gdLst>
              <a:gd name="T0" fmla="*/ 774 w 830"/>
              <a:gd name="T1" fmla="*/ 207 h 830"/>
              <a:gd name="T2" fmla="*/ 623 w 830"/>
              <a:gd name="T3" fmla="*/ 56 h 830"/>
              <a:gd name="T4" fmla="*/ 415 w 830"/>
              <a:gd name="T5" fmla="*/ 0 h 830"/>
              <a:gd name="T6" fmla="*/ 207 w 830"/>
              <a:gd name="T7" fmla="*/ 56 h 830"/>
              <a:gd name="T8" fmla="*/ 56 w 830"/>
              <a:gd name="T9" fmla="*/ 207 h 830"/>
              <a:gd name="T10" fmla="*/ 0 w 830"/>
              <a:gd name="T11" fmla="*/ 415 h 830"/>
              <a:gd name="T12" fmla="*/ 56 w 830"/>
              <a:gd name="T13" fmla="*/ 623 h 830"/>
              <a:gd name="T14" fmla="*/ 207 w 830"/>
              <a:gd name="T15" fmla="*/ 774 h 830"/>
              <a:gd name="T16" fmla="*/ 415 w 830"/>
              <a:gd name="T17" fmla="*/ 830 h 830"/>
              <a:gd name="T18" fmla="*/ 623 w 830"/>
              <a:gd name="T19" fmla="*/ 774 h 830"/>
              <a:gd name="T20" fmla="*/ 774 w 830"/>
              <a:gd name="T21" fmla="*/ 623 h 830"/>
              <a:gd name="T22" fmla="*/ 830 w 830"/>
              <a:gd name="T23" fmla="*/ 415 h 830"/>
              <a:gd name="T24" fmla="*/ 774 w 830"/>
              <a:gd name="T25" fmla="*/ 207 h 830"/>
              <a:gd name="T26" fmla="*/ 684 w 830"/>
              <a:gd name="T27" fmla="*/ 439 h 830"/>
              <a:gd name="T28" fmla="*/ 635 w 830"/>
              <a:gd name="T29" fmla="*/ 489 h 830"/>
              <a:gd name="T30" fmla="*/ 440 w 830"/>
              <a:gd name="T31" fmla="*/ 684 h 830"/>
              <a:gd name="T32" fmla="*/ 415 w 830"/>
              <a:gd name="T33" fmla="*/ 694 h 830"/>
              <a:gd name="T34" fmla="*/ 391 w 830"/>
              <a:gd name="T35" fmla="*/ 684 h 830"/>
              <a:gd name="T36" fmla="*/ 342 w 830"/>
              <a:gd name="T37" fmla="*/ 635 h 830"/>
              <a:gd name="T38" fmla="*/ 332 w 830"/>
              <a:gd name="T39" fmla="*/ 611 h 830"/>
              <a:gd name="T40" fmla="*/ 342 w 830"/>
              <a:gd name="T41" fmla="*/ 586 h 830"/>
              <a:gd name="T42" fmla="*/ 444 w 830"/>
              <a:gd name="T43" fmla="*/ 484 h 830"/>
              <a:gd name="T44" fmla="*/ 173 w 830"/>
              <a:gd name="T45" fmla="*/ 484 h 830"/>
              <a:gd name="T46" fmla="*/ 148 w 830"/>
              <a:gd name="T47" fmla="*/ 474 h 830"/>
              <a:gd name="T48" fmla="*/ 138 w 830"/>
              <a:gd name="T49" fmla="*/ 450 h 830"/>
              <a:gd name="T50" fmla="*/ 138 w 830"/>
              <a:gd name="T51" fmla="*/ 380 h 830"/>
              <a:gd name="T52" fmla="*/ 148 w 830"/>
              <a:gd name="T53" fmla="*/ 356 h 830"/>
              <a:gd name="T54" fmla="*/ 173 w 830"/>
              <a:gd name="T55" fmla="*/ 346 h 830"/>
              <a:gd name="T56" fmla="*/ 444 w 830"/>
              <a:gd name="T57" fmla="*/ 346 h 830"/>
              <a:gd name="T58" fmla="*/ 342 w 830"/>
              <a:gd name="T59" fmla="*/ 244 h 830"/>
              <a:gd name="T60" fmla="*/ 332 w 830"/>
              <a:gd name="T61" fmla="*/ 219 h 830"/>
              <a:gd name="T62" fmla="*/ 342 w 830"/>
              <a:gd name="T63" fmla="*/ 195 h 830"/>
              <a:gd name="T64" fmla="*/ 391 w 830"/>
              <a:gd name="T65" fmla="*/ 146 h 830"/>
              <a:gd name="T66" fmla="*/ 415 w 830"/>
              <a:gd name="T67" fmla="*/ 136 h 830"/>
              <a:gd name="T68" fmla="*/ 440 w 830"/>
              <a:gd name="T69" fmla="*/ 146 h 830"/>
              <a:gd name="T70" fmla="*/ 635 w 830"/>
              <a:gd name="T71" fmla="*/ 342 h 830"/>
              <a:gd name="T72" fmla="*/ 684 w 830"/>
              <a:gd name="T73" fmla="*/ 391 h 830"/>
              <a:gd name="T74" fmla="*/ 694 w 830"/>
              <a:gd name="T75" fmla="*/ 415 h 830"/>
              <a:gd name="T76" fmla="*/ 684 w 830"/>
              <a:gd name="T77" fmla="*/ 439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0" h="830">
                <a:moveTo>
                  <a:pt x="774" y="207"/>
                </a:moveTo>
                <a:cubicBezTo>
                  <a:pt x="737" y="143"/>
                  <a:pt x="687" y="93"/>
                  <a:pt x="623" y="56"/>
                </a:cubicBezTo>
                <a:cubicBezTo>
                  <a:pt x="560" y="19"/>
                  <a:pt x="490" y="0"/>
                  <a:pt x="415" y="0"/>
                </a:cubicBezTo>
                <a:cubicBezTo>
                  <a:pt x="340" y="0"/>
                  <a:pt x="270" y="19"/>
                  <a:pt x="207" y="56"/>
                </a:cubicBezTo>
                <a:cubicBezTo>
                  <a:pt x="143" y="93"/>
                  <a:pt x="93" y="143"/>
                  <a:pt x="56" y="207"/>
                </a:cubicBezTo>
                <a:cubicBezTo>
                  <a:pt x="18" y="270"/>
                  <a:pt x="0" y="340"/>
                  <a:pt x="0" y="415"/>
                </a:cubicBezTo>
                <a:cubicBezTo>
                  <a:pt x="0" y="490"/>
                  <a:pt x="18" y="560"/>
                  <a:pt x="56" y="623"/>
                </a:cubicBezTo>
                <a:cubicBezTo>
                  <a:pt x="93" y="687"/>
                  <a:pt x="143" y="737"/>
                  <a:pt x="207" y="774"/>
                </a:cubicBezTo>
                <a:cubicBezTo>
                  <a:pt x="270" y="811"/>
                  <a:pt x="340" y="830"/>
                  <a:pt x="415" y="830"/>
                </a:cubicBezTo>
                <a:cubicBezTo>
                  <a:pt x="490" y="830"/>
                  <a:pt x="560" y="811"/>
                  <a:pt x="623" y="774"/>
                </a:cubicBezTo>
                <a:cubicBezTo>
                  <a:pt x="687" y="737"/>
                  <a:pt x="737" y="687"/>
                  <a:pt x="774" y="623"/>
                </a:cubicBezTo>
                <a:cubicBezTo>
                  <a:pt x="811" y="560"/>
                  <a:pt x="830" y="490"/>
                  <a:pt x="830" y="415"/>
                </a:cubicBezTo>
                <a:cubicBezTo>
                  <a:pt x="830" y="340"/>
                  <a:pt x="811" y="270"/>
                  <a:pt x="774" y="207"/>
                </a:cubicBezTo>
                <a:close/>
                <a:moveTo>
                  <a:pt x="684" y="439"/>
                </a:moveTo>
                <a:lnTo>
                  <a:pt x="635" y="489"/>
                </a:lnTo>
                <a:lnTo>
                  <a:pt x="440" y="684"/>
                </a:lnTo>
                <a:cubicBezTo>
                  <a:pt x="433" y="691"/>
                  <a:pt x="425" y="694"/>
                  <a:pt x="415" y="694"/>
                </a:cubicBezTo>
                <a:cubicBezTo>
                  <a:pt x="406" y="694"/>
                  <a:pt x="398" y="691"/>
                  <a:pt x="391" y="684"/>
                </a:cubicBezTo>
                <a:lnTo>
                  <a:pt x="342" y="635"/>
                </a:lnTo>
                <a:cubicBezTo>
                  <a:pt x="335" y="628"/>
                  <a:pt x="332" y="620"/>
                  <a:pt x="332" y="611"/>
                </a:cubicBezTo>
                <a:cubicBezTo>
                  <a:pt x="332" y="601"/>
                  <a:pt x="335" y="593"/>
                  <a:pt x="342" y="586"/>
                </a:cubicBezTo>
                <a:lnTo>
                  <a:pt x="444" y="484"/>
                </a:lnTo>
                <a:lnTo>
                  <a:pt x="173" y="484"/>
                </a:lnTo>
                <a:cubicBezTo>
                  <a:pt x="163" y="484"/>
                  <a:pt x="155" y="481"/>
                  <a:pt x="148" y="474"/>
                </a:cubicBezTo>
                <a:cubicBezTo>
                  <a:pt x="142" y="467"/>
                  <a:pt x="138" y="459"/>
                  <a:pt x="138" y="450"/>
                </a:cubicBezTo>
                <a:lnTo>
                  <a:pt x="138" y="380"/>
                </a:lnTo>
                <a:cubicBezTo>
                  <a:pt x="138" y="371"/>
                  <a:pt x="142" y="363"/>
                  <a:pt x="148" y="356"/>
                </a:cubicBezTo>
                <a:cubicBezTo>
                  <a:pt x="155" y="349"/>
                  <a:pt x="163" y="346"/>
                  <a:pt x="173" y="346"/>
                </a:cubicBezTo>
                <a:lnTo>
                  <a:pt x="444" y="346"/>
                </a:lnTo>
                <a:lnTo>
                  <a:pt x="342" y="244"/>
                </a:lnTo>
                <a:cubicBezTo>
                  <a:pt x="335" y="237"/>
                  <a:pt x="332" y="229"/>
                  <a:pt x="332" y="219"/>
                </a:cubicBezTo>
                <a:cubicBezTo>
                  <a:pt x="332" y="210"/>
                  <a:pt x="335" y="202"/>
                  <a:pt x="342" y="195"/>
                </a:cubicBezTo>
                <a:lnTo>
                  <a:pt x="391" y="146"/>
                </a:lnTo>
                <a:cubicBezTo>
                  <a:pt x="398" y="139"/>
                  <a:pt x="406" y="136"/>
                  <a:pt x="415" y="136"/>
                </a:cubicBezTo>
                <a:cubicBezTo>
                  <a:pt x="425" y="136"/>
                  <a:pt x="433" y="139"/>
                  <a:pt x="440" y="146"/>
                </a:cubicBezTo>
                <a:lnTo>
                  <a:pt x="635" y="342"/>
                </a:lnTo>
                <a:lnTo>
                  <a:pt x="684" y="391"/>
                </a:lnTo>
                <a:cubicBezTo>
                  <a:pt x="691" y="397"/>
                  <a:pt x="694" y="405"/>
                  <a:pt x="694" y="415"/>
                </a:cubicBezTo>
                <a:cubicBezTo>
                  <a:pt x="694" y="425"/>
                  <a:pt x="691" y="433"/>
                  <a:pt x="684" y="4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FD80D-852C-7E05-9C68-AD4773CD8657}"/>
              </a:ext>
            </a:extLst>
          </p:cNvPr>
          <p:cNvSpPr txBox="1"/>
          <p:nvPr/>
        </p:nvSpPr>
        <p:spPr>
          <a:xfrm>
            <a:off x="6303169" y="2442944"/>
            <a:ext cx="5050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31217"/>
              </a:buClr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two options to choose from on how you can receive your order 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7B9B2F-D333-8164-A8E4-92524670E413}"/>
              </a:ext>
            </a:extLst>
          </p:cNvPr>
          <p:cNvCxnSpPr>
            <a:cxnSpLocks/>
          </p:cNvCxnSpPr>
          <p:nvPr/>
        </p:nvCxnSpPr>
        <p:spPr>
          <a:xfrm>
            <a:off x="6343651" y="3214804"/>
            <a:ext cx="52197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0D474B-A6F0-9173-3C7A-1B393480CFCC}"/>
              </a:ext>
            </a:extLst>
          </p:cNvPr>
          <p:cNvSpPr txBox="1"/>
          <p:nvPr/>
        </p:nvSpPr>
        <p:spPr>
          <a:xfrm>
            <a:off x="6303169" y="3294139"/>
            <a:ext cx="526018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</a:rPr>
              <a:t>OPTION 1 - </a:t>
            </a:r>
            <a:r>
              <a:rPr lang="en-US" sz="1600" dirty="0">
                <a:solidFill>
                  <a:schemeClr val="bg1"/>
                </a:solidFill>
              </a:rPr>
              <a:t>Mail: provide us with the best address, suite number, contact name, phone number, and e-mail.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There will be a required signature upon delivery in order for package to be. 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chemeClr val="accent4"/>
                </a:solidFill>
              </a:rPr>
              <a:t>OPTION 1 - </a:t>
            </a:r>
            <a:r>
              <a:rPr lang="en-US" sz="1600" dirty="0">
                <a:solidFill>
                  <a:schemeClr val="bg1"/>
                </a:solidFill>
              </a:rPr>
              <a:t>Someone can schedule a time to come pick them up from the hands free office.</a:t>
            </a:r>
          </a:p>
        </p:txBody>
      </p:sp>
    </p:spTree>
    <p:extLst>
      <p:ext uri="{BB962C8B-B14F-4D97-AF65-F5344CB8AC3E}">
        <p14:creationId xmlns:p14="http://schemas.microsoft.com/office/powerpoint/2010/main" val="191641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2A525A8-C783-0068-8B6E-C20DA35F3F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r="46283"/>
          <a:stretch/>
        </p:blipFill>
        <p:spPr>
          <a:xfrm>
            <a:off x="947023" y="935425"/>
            <a:ext cx="4370832" cy="47365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266AB-3583-7562-C252-232A3DB062CE}"/>
              </a:ext>
            </a:extLst>
          </p:cNvPr>
          <p:cNvSpPr txBox="1"/>
          <p:nvPr/>
        </p:nvSpPr>
        <p:spPr>
          <a:xfrm>
            <a:off x="6445437" y="2929336"/>
            <a:ext cx="5235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37A9F3-25E3-93B1-75BA-4BBDDE739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45" y="2231117"/>
            <a:ext cx="942668" cy="6740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964A94-663D-306F-D0AB-7024DDFB9A56}"/>
              </a:ext>
            </a:extLst>
          </p:cNvPr>
          <p:cNvSpPr/>
          <p:nvPr/>
        </p:nvSpPr>
        <p:spPr>
          <a:xfrm>
            <a:off x="6559345" y="4001600"/>
            <a:ext cx="2171700" cy="3414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www.handsfreellc.com</a:t>
            </a:r>
          </a:p>
        </p:txBody>
      </p:sp>
    </p:spTree>
    <p:extLst>
      <p:ext uri="{BB962C8B-B14F-4D97-AF65-F5344CB8AC3E}">
        <p14:creationId xmlns:p14="http://schemas.microsoft.com/office/powerpoint/2010/main" val="324026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27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A31217"/>
      </a:accent1>
      <a:accent2>
        <a:srgbClr val="7D0A0A"/>
      </a:accent2>
      <a:accent3>
        <a:srgbClr val="410708"/>
      </a:accent3>
      <a:accent4>
        <a:srgbClr val="C3A373"/>
      </a:accent4>
      <a:accent5>
        <a:srgbClr val="DCC9AC"/>
      </a:accent5>
      <a:accent6>
        <a:srgbClr val="F0E8DC"/>
      </a:accent6>
      <a:hlink>
        <a:srgbClr val="A31217"/>
      </a:hlink>
      <a:folHlink>
        <a:srgbClr val="C3A373"/>
      </a:folHlink>
    </a:clrScheme>
    <a:fontScheme name="Custom 3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694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Sending The E-mail Request</vt:lpstr>
      <vt:lpstr>What Information Needs To Be Included In The E-mail</vt:lpstr>
      <vt:lpstr>How to Locate Information Needed to Request a Device Order</vt:lpstr>
      <vt:lpstr>How to Complete Device Order Confirmation Form</vt:lpstr>
      <vt:lpstr>After Completed, Signed, and Dated Confirmation Form is Completed</vt:lpstr>
      <vt:lpstr>How to Receive Your Order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chachan</dc:creator>
  <cp:lastModifiedBy>chandra wiguna</cp:lastModifiedBy>
  <cp:revision>63</cp:revision>
  <dcterms:created xsi:type="dcterms:W3CDTF">2016-03-25T15:00:12Z</dcterms:created>
  <dcterms:modified xsi:type="dcterms:W3CDTF">2024-03-12T19:25:48Z</dcterms:modified>
</cp:coreProperties>
</file>